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B5E8"/>
    <a:srgbClr val="F060C7"/>
    <a:srgbClr val="A9D08E"/>
    <a:srgbClr val="F8CBAD"/>
    <a:srgbClr val="FFF2CC"/>
    <a:srgbClr val="DDEBF7"/>
    <a:srgbClr val="D0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57B545-964E-27BE-54DD-F24C9A77F5A0}" v="115" dt="2023-04-10T16:47:16.266"/>
    <p1510:client id="{1C0F3AC1-0701-D50E-672D-AB0F576235EF}" v="1" dt="2023-04-10T19:58:45.289"/>
    <p1510:client id="{2519A97F-9A18-ABDE-5A97-56DFD5501F32}" v="721" dt="2023-05-04T21:24:00.556"/>
    <p1510:client id="{6F2BDB73-4B87-464C-B2F4-33C1B965520F}" v="147" dt="2023-04-10T20:03:35.3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2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antha Liotta" userId="S::slio@co.ulster.ny.us::46aa5985-e6d3-4481-a6f3-455a39e1c348" providerId="AD" clId="Web-{1D065917-F8B6-3D7D-CFA1-C2CD2FA9104F}"/>
    <pc:docChg chg="addSld delSld modSld sldOrd">
      <pc:chgData name="Samantha Liotta" userId="S::slio@co.ulster.ny.us::46aa5985-e6d3-4481-a6f3-455a39e1c348" providerId="AD" clId="Web-{1D065917-F8B6-3D7D-CFA1-C2CD2FA9104F}" dt="2023-03-29T13:33:47.688" v="754"/>
      <pc:docMkLst>
        <pc:docMk/>
      </pc:docMkLst>
      <pc:sldChg chg="modSp">
        <pc:chgData name="Samantha Liotta" userId="S::slio@co.ulster.ny.us::46aa5985-e6d3-4481-a6f3-455a39e1c348" providerId="AD" clId="Web-{1D065917-F8B6-3D7D-CFA1-C2CD2FA9104F}" dt="2023-03-28T17:06:40.193" v="0" actId="20577"/>
        <pc:sldMkLst>
          <pc:docMk/>
          <pc:sldMk cId="2539636064" sldId="256"/>
        </pc:sldMkLst>
        <pc:spChg chg="mod">
          <ac:chgData name="Samantha Liotta" userId="S::slio@co.ulster.ny.us::46aa5985-e6d3-4481-a6f3-455a39e1c348" providerId="AD" clId="Web-{1D065917-F8B6-3D7D-CFA1-C2CD2FA9104F}" dt="2023-03-28T17:06:40.193" v="0" actId="20577"/>
          <ac:spMkLst>
            <pc:docMk/>
            <pc:sldMk cId="2539636064" sldId="256"/>
            <ac:spMk id="3" creationId="{84FB48DC-A4C5-9986-2112-26CE0C01240E}"/>
          </ac:spMkLst>
        </pc:spChg>
      </pc:sldChg>
      <pc:sldChg chg="modSp">
        <pc:chgData name="Samantha Liotta" userId="S::slio@co.ulster.ny.us::46aa5985-e6d3-4481-a6f3-455a39e1c348" providerId="AD" clId="Web-{1D065917-F8B6-3D7D-CFA1-C2CD2FA9104F}" dt="2023-03-29T13:17:58.848" v="604" actId="20577"/>
        <pc:sldMkLst>
          <pc:docMk/>
          <pc:sldMk cId="709024967" sldId="257"/>
        </pc:sldMkLst>
        <pc:spChg chg="mod">
          <ac:chgData name="Samantha Liotta" userId="S::slio@co.ulster.ny.us::46aa5985-e6d3-4481-a6f3-455a39e1c348" providerId="AD" clId="Web-{1D065917-F8B6-3D7D-CFA1-C2CD2FA9104F}" dt="2023-03-28T17:11:20.602" v="117" actId="20577"/>
          <ac:spMkLst>
            <pc:docMk/>
            <pc:sldMk cId="709024967" sldId="257"/>
            <ac:spMk id="2" creationId="{F9D18646-F6A0-8EE1-EB2B-9DB25709B82B}"/>
          </ac:spMkLst>
        </pc:spChg>
        <pc:spChg chg="mod">
          <ac:chgData name="Samantha Liotta" userId="S::slio@co.ulster.ny.us::46aa5985-e6d3-4481-a6f3-455a39e1c348" providerId="AD" clId="Web-{1D065917-F8B6-3D7D-CFA1-C2CD2FA9104F}" dt="2023-03-29T13:17:58.848" v="604" actId="20577"/>
          <ac:spMkLst>
            <pc:docMk/>
            <pc:sldMk cId="709024967" sldId="257"/>
            <ac:spMk id="3" creationId="{AD61FFCA-D4D4-EA63-5008-E098C9C1A286}"/>
          </ac:spMkLst>
        </pc:spChg>
      </pc:sldChg>
      <pc:sldChg chg="modSp">
        <pc:chgData name="Samantha Liotta" userId="S::slio@co.ulster.ny.us::46aa5985-e6d3-4481-a6f3-455a39e1c348" providerId="AD" clId="Web-{1D065917-F8B6-3D7D-CFA1-C2CD2FA9104F}" dt="2023-03-28T17:18:28.623" v="383" actId="20577"/>
        <pc:sldMkLst>
          <pc:docMk/>
          <pc:sldMk cId="1424487057" sldId="258"/>
        </pc:sldMkLst>
        <pc:spChg chg="mod">
          <ac:chgData name="Samantha Liotta" userId="S::slio@co.ulster.ny.us::46aa5985-e6d3-4481-a6f3-455a39e1c348" providerId="AD" clId="Web-{1D065917-F8B6-3D7D-CFA1-C2CD2FA9104F}" dt="2023-03-28T17:15:11.589" v="219" actId="20577"/>
          <ac:spMkLst>
            <pc:docMk/>
            <pc:sldMk cId="1424487057" sldId="258"/>
            <ac:spMk id="2" creationId="{999D438E-1009-CB15-0CAA-A4A51339E6D6}"/>
          </ac:spMkLst>
        </pc:spChg>
        <pc:spChg chg="mod">
          <ac:chgData name="Samantha Liotta" userId="S::slio@co.ulster.ny.us::46aa5985-e6d3-4481-a6f3-455a39e1c348" providerId="AD" clId="Web-{1D065917-F8B6-3D7D-CFA1-C2CD2FA9104F}" dt="2023-03-28T17:18:28.623" v="383" actId="20577"/>
          <ac:spMkLst>
            <pc:docMk/>
            <pc:sldMk cId="1424487057" sldId="258"/>
            <ac:spMk id="3" creationId="{6B2AB0D4-C0F6-598E-3DEC-6487D7321D85}"/>
          </ac:spMkLst>
        </pc:spChg>
      </pc:sldChg>
      <pc:sldChg chg="modSp">
        <pc:chgData name="Samantha Liotta" userId="S::slio@co.ulster.ny.us::46aa5985-e6d3-4481-a6f3-455a39e1c348" providerId="AD" clId="Web-{1D065917-F8B6-3D7D-CFA1-C2CD2FA9104F}" dt="2023-03-28T17:13:57.666" v="211" actId="20577"/>
        <pc:sldMkLst>
          <pc:docMk/>
          <pc:sldMk cId="1530590298" sldId="259"/>
        </pc:sldMkLst>
        <pc:spChg chg="mod">
          <ac:chgData name="Samantha Liotta" userId="S::slio@co.ulster.ny.us::46aa5985-e6d3-4481-a6f3-455a39e1c348" providerId="AD" clId="Web-{1D065917-F8B6-3D7D-CFA1-C2CD2FA9104F}" dt="2023-03-28T17:13:50.791" v="195" actId="20577"/>
          <ac:spMkLst>
            <pc:docMk/>
            <pc:sldMk cId="1530590298" sldId="259"/>
            <ac:spMk id="2" creationId="{F9D18646-F6A0-8EE1-EB2B-9DB25709B82B}"/>
          </ac:spMkLst>
        </pc:spChg>
        <pc:spChg chg="mod">
          <ac:chgData name="Samantha Liotta" userId="S::slio@co.ulster.ny.us::46aa5985-e6d3-4481-a6f3-455a39e1c348" providerId="AD" clId="Web-{1D065917-F8B6-3D7D-CFA1-C2CD2FA9104F}" dt="2023-03-28T17:13:57.666" v="211" actId="20577"/>
          <ac:spMkLst>
            <pc:docMk/>
            <pc:sldMk cId="1530590298" sldId="259"/>
            <ac:spMk id="3" creationId="{AD61FFCA-D4D4-EA63-5008-E098C9C1A286}"/>
          </ac:spMkLst>
        </pc:spChg>
      </pc:sldChg>
      <pc:sldChg chg="modSp">
        <pc:chgData name="Samantha Liotta" userId="S::slio@co.ulster.ny.us::46aa5985-e6d3-4481-a6f3-455a39e1c348" providerId="AD" clId="Web-{1D065917-F8B6-3D7D-CFA1-C2CD2FA9104F}" dt="2023-03-28T17:11:14.352" v="116" actId="20577"/>
        <pc:sldMkLst>
          <pc:docMk/>
          <pc:sldMk cId="803918049" sldId="260"/>
        </pc:sldMkLst>
        <pc:spChg chg="mod">
          <ac:chgData name="Samantha Liotta" userId="S::slio@co.ulster.ny.us::46aa5985-e6d3-4481-a6f3-455a39e1c348" providerId="AD" clId="Web-{1D065917-F8B6-3D7D-CFA1-C2CD2FA9104F}" dt="2023-03-28T17:11:14.352" v="116" actId="20577"/>
          <ac:spMkLst>
            <pc:docMk/>
            <pc:sldMk cId="803918049" sldId="260"/>
            <ac:spMk id="3" creationId="{94652A15-B0E6-F1A5-6A75-D8C87B47F17C}"/>
          </ac:spMkLst>
        </pc:spChg>
      </pc:sldChg>
      <pc:sldChg chg="modSp">
        <pc:chgData name="Samantha Liotta" userId="S::slio@co.ulster.ny.us::46aa5985-e6d3-4481-a6f3-455a39e1c348" providerId="AD" clId="Web-{1D065917-F8B6-3D7D-CFA1-C2CD2FA9104F}" dt="2023-03-28T17:23:05.360" v="524" actId="20577"/>
        <pc:sldMkLst>
          <pc:docMk/>
          <pc:sldMk cId="1032327143" sldId="261"/>
        </pc:sldMkLst>
        <pc:spChg chg="mod">
          <ac:chgData name="Samantha Liotta" userId="S::slio@co.ulster.ny.us::46aa5985-e6d3-4481-a6f3-455a39e1c348" providerId="AD" clId="Web-{1D065917-F8B6-3D7D-CFA1-C2CD2FA9104F}" dt="2023-03-28T17:19:05.639" v="399" actId="20577"/>
          <ac:spMkLst>
            <pc:docMk/>
            <pc:sldMk cId="1032327143" sldId="261"/>
            <ac:spMk id="2" creationId="{F6DEEBF5-FB67-9006-A6E0-46BE9819B584}"/>
          </ac:spMkLst>
        </pc:spChg>
        <pc:spChg chg="mod">
          <ac:chgData name="Samantha Liotta" userId="S::slio@co.ulster.ny.us::46aa5985-e6d3-4481-a6f3-455a39e1c348" providerId="AD" clId="Web-{1D065917-F8B6-3D7D-CFA1-C2CD2FA9104F}" dt="2023-03-28T17:23:05.360" v="524" actId="20577"/>
          <ac:spMkLst>
            <pc:docMk/>
            <pc:sldMk cId="1032327143" sldId="261"/>
            <ac:spMk id="3" creationId="{E3948E50-72E4-F8DE-0955-FB01C63AB95A}"/>
          </ac:spMkLst>
        </pc:spChg>
      </pc:sldChg>
      <pc:sldChg chg="del">
        <pc:chgData name="Samantha Liotta" userId="S::slio@co.ulster.ny.us::46aa5985-e6d3-4481-a6f3-455a39e1c348" providerId="AD" clId="Web-{1D065917-F8B6-3D7D-CFA1-C2CD2FA9104F}" dt="2023-03-28T17:23:14.079" v="525"/>
        <pc:sldMkLst>
          <pc:docMk/>
          <pc:sldMk cId="1167889808" sldId="262"/>
        </pc:sldMkLst>
      </pc:sldChg>
      <pc:sldChg chg="del">
        <pc:chgData name="Samantha Liotta" userId="S::slio@co.ulster.ny.us::46aa5985-e6d3-4481-a6f3-455a39e1c348" providerId="AD" clId="Web-{1D065917-F8B6-3D7D-CFA1-C2CD2FA9104F}" dt="2023-03-28T17:23:17.111" v="526"/>
        <pc:sldMkLst>
          <pc:docMk/>
          <pc:sldMk cId="1484514745" sldId="263"/>
        </pc:sldMkLst>
      </pc:sldChg>
      <pc:sldChg chg="modSp">
        <pc:chgData name="Samantha Liotta" userId="S::slio@co.ulster.ny.us::46aa5985-e6d3-4481-a6f3-455a39e1c348" providerId="AD" clId="Web-{1D065917-F8B6-3D7D-CFA1-C2CD2FA9104F}" dt="2023-03-29T13:29:48.466" v="742" actId="20577"/>
        <pc:sldMkLst>
          <pc:docMk/>
          <pc:sldMk cId="3447904590" sldId="264"/>
        </pc:sldMkLst>
        <pc:spChg chg="mod">
          <ac:chgData name="Samantha Liotta" userId="S::slio@co.ulster.ny.us::46aa5985-e6d3-4481-a6f3-455a39e1c348" providerId="AD" clId="Web-{1D065917-F8B6-3D7D-CFA1-C2CD2FA9104F}" dt="2023-03-28T17:28:07.661" v="535" actId="20577"/>
          <ac:spMkLst>
            <pc:docMk/>
            <pc:sldMk cId="3447904590" sldId="264"/>
            <ac:spMk id="2" creationId="{3633EA59-17A0-52BB-1633-D2446C7232AE}"/>
          </ac:spMkLst>
        </pc:spChg>
        <pc:spChg chg="mod">
          <ac:chgData name="Samantha Liotta" userId="S::slio@co.ulster.ny.us::46aa5985-e6d3-4481-a6f3-455a39e1c348" providerId="AD" clId="Web-{1D065917-F8B6-3D7D-CFA1-C2CD2FA9104F}" dt="2023-03-29T13:29:48.466" v="742" actId="20577"/>
          <ac:spMkLst>
            <pc:docMk/>
            <pc:sldMk cId="3447904590" sldId="264"/>
            <ac:spMk id="3" creationId="{D3EDBC71-B70E-6F45-8212-97AAC9B959FA}"/>
          </ac:spMkLst>
        </pc:spChg>
      </pc:sldChg>
      <pc:sldChg chg="new del">
        <pc:chgData name="Samantha Liotta" userId="S::slio@co.ulster.ny.us::46aa5985-e6d3-4481-a6f3-455a39e1c348" providerId="AD" clId="Web-{1D065917-F8B6-3D7D-CFA1-C2CD2FA9104F}" dt="2023-03-29T13:29:59.092" v="745"/>
        <pc:sldMkLst>
          <pc:docMk/>
          <pc:sldMk cId="2279580738" sldId="265"/>
        </pc:sldMkLst>
      </pc:sldChg>
      <pc:sldChg chg="delSp del">
        <pc:chgData name="Samantha Liotta" userId="S::slio@co.ulster.ny.us::46aa5985-e6d3-4481-a6f3-455a39e1c348" providerId="AD" clId="Web-{1D065917-F8B6-3D7D-CFA1-C2CD2FA9104F}" dt="2023-03-28T17:18:41.748" v="387"/>
        <pc:sldMkLst>
          <pc:docMk/>
          <pc:sldMk cId="2296764055" sldId="265"/>
        </pc:sldMkLst>
        <pc:spChg chg="del">
          <ac:chgData name="Samantha Liotta" userId="S::slio@co.ulster.ny.us::46aa5985-e6d3-4481-a6f3-455a39e1c348" providerId="AD" clId="Web-{1D065917-F8B6-3D7D-CFA1-C2CD2FA9104F}" dt="2023-03-28T17:18:34.451" v="384"/>
          <ac:spMkLst>
            <pc:docMk/>
            <pc:sldMk cId="2296764055" sldId="265"/>
            <ac:spMk id="5" creationId="{D85E5DEB-B73D-7D28-1657-9015F46462F6}"/>
          </ac:spMkLst>
        </pc:spChg>
        <pc:spChg chg="del">
          <ac:chgData name="Samantha Liotta" userId="S::slio@co.ulster.ny.us::46aa5985-e6d3-4481-a6f3-455a39e1c348" providerId="AD" clId="Web-{1D065917-F8B6-3D7D-CFA1-C2CD2FA9104F}" dt="2023-03-28T17:18:36.795" v="385"/>
          <ac:spMkLst>
            <pc:docMk/>
            <pc:sldMk cId="2296764055" sldId="265"/>
            <ac:spMk id="6" creationId="{77E3BE04-2273-2875-F108-A1FD935BCE08}"/>
          </ac:spMkLst>
        </pc:spChg>
        <pc:spChg chg="del">
          <ac:chgData name="Samantha Liotta" userId="S::slio@co.ulster.ny.us::46aa5985-e6d3-4481-a6f3-455a39e1c348" providerId="AD" clId="Web-{1D065917-F8B6-3D7D-CFA1-C2CD2FA9104F}" dt="2023-03-28T17:18:38.826" v="386"/>
          <ac:spMkLst>
            <pc:docMk/>
            <pc:sldMk cId="2296764055" sldId="265"/>
            <ac:spMk id="7" creationId="{E1AC1CDB-3307-CE9A-52CA-9FB18BCDEBEE}"/>
          </ac:spMkLst>
        </pc:spChg>
      </pc:sldChg>
      <pc:sldChg chg="add ord">
        <pc:chgData name="Samantha Liotta" userId="S::slio@co.ulster.ny.us::46aa5985-e6d3-4481-a6f3-455a39e1c348" providerId="AD" clId="Web-{1D065917-F8B6-3D7D-CFA1-C2CD2FA9104F}" dt="2023-03-29T13:32:58.125" v="747"/>
        <pc:sldMkLst>
          <pc:docMk/>
          <pc:sldMk cId="3617598975" sldId="266"/>
        </pc:sldMkLst>
      </pc:sldChg>
      <pc:sldChg chg="addSp delSp modSp new">
        <pc:chgData name="Samantha Liotta" userId="S::slio@co.ulster.ny.us::46aa5985-e6d3-4481-a6f3-455a39e1c348" providerId="AD" clId="Web-{1D065917-F8B6-3D7D-CFA1-C2CD2FA9104F}" dt="2023-03-29T13:33:47.688" v="754"/>
        <pc:sldMkLst>
          <pc:docMk/>
          <pc:sldMk cId="2794068096" sldId="267"/>
        </pc:sldMkLst>
        <pc:spChg chg="del">
          <ac:chgData name="Samantha Liotta" userId="S::slio@co.ulster.ny.us::46aa5985-e6d3-4481-a6f3-455a39e1c348" providerId="AD" clId="Web-{1D065917-F8B6-3D7D-CFA1-C2CD2FA9104F}" dt="2023-03-29T13:33:08.766" v="749"/>
          <ac:spMkLst>
            <pc:docMk/>
            <pc:sldMk cId="2794068096" sldId="267"/>
            <ac:spMk id="2" creationId="{6B765D1B-85EB-9C9B-AB5A-4FE110DAC6BF}"/>
          </ac:spMkLst>
        </pc:spChg>
        <pc:spChg chg="del mod">
          <ac:chgData name="Samantha Liotta" userId="S::slio@co.ulster.ny.us::46aa5985-e6d3-4481-a6f3-455a39e1c348" providerId="AD" clId="Web-{1D065917-F8B6-3D7D-CFA1-C2CD2FA9104F}" dt="2023-03-29T13:33:36.438" v="752"/>
          <ac:spMkLst>
            <pc:docMk/>
            <pc:sldMk cId="2794068096" sldId="267"/>
            <ac:spMk id="3" creationId="{94F8CCAA-03E6-F148-B1AB-27D307A4A0A8}"/>
          </ac:spMkLst>
        </pc:spChg>
        <pc:spChg chg="add del mod">
          <ac:chgData name="Samantha Liotta" userId="S::slio@co.ulster.ny.us::46aa5985-e6d3-4481-a6f3-455a39e1c348" providerId="AD" clId="Web-{1D065917-F8B6-3D7D-CFA1-C2CD2FA9104F}" dt="2023-03-29T13:33:47.688" v="754"/>
          <ac:spMkLst>
            <pc:docMk/>
            <pc:sldMk cId="2794068096" sldId="267"/>
            <ac:spMk id="8" creationId="{EE0C22DE-6A44-AAA8-3FA1-56352FF64231}"/>
          </ac:spMkLst>
        </pc:spChg>
        <pc:graphicFrameChg chg="add del mod ord modGraphic">
          <ac:chgData name="Samantha Liotta" userId="S::slio@co.ulster.ny.us::46aa5985-e6d3-4481-a6f3-455a39e1c348" providerId="AD" clId="Web-{1D065917-F8B6-3D7D-CFA1-C2CD2FA9104F}" dt="2023-03-29T13:33:44.516" v="753"/>
          <ac:graphicFrameMkLst>
            <pc:docMk/>
            <pc:sldMk cId="2794068096" sldId="267"/>
            <ac:graphicFrameMk id="6" creationId="{133EA537-9393-E9EA-EF38-00D1C540F99A}"/>
          </ac:graphicFrameMkLst>
        </pc:graphicFrameChg>
      </pc:sldChg>
    </pc:docChg>
  </pc:docChgLst>
  <pc:docChgLst>
    <pc:chgData name="Timothy Weidemann" userId="deac467b-0935-4f5c-aa61-b06c13e50c17" providerId="ADAL" clId="{B4456816-86EE-4396-92FA-A10619AE124D}"/>
    <pc:docChg chg="addSld modSld sldOrd">
      <pc:chgData name="Timothy Weidemann" userId="deac467b-0935-4f5c-aa61-b06c13e50c17" providerId="ADAL" clId="{B4456816-86EE-4396-92FA-A10619AE124D}" dt="2023-02-16T20:58:49.670" v="294"/>
      <pc:docMkLst>
        <pc:docMk/>
      </pc:docMkLst>
      <pc:sldChg chg="addSp modSp new mod ord">
        <pc:chgData name="Timothy Weidemann" userId="deac467b-0935-4f5c-aa61-b06c13e50c17" providerId="ADAL" clId="{B4456816-86EE-4396-92FA-A10619AE124D}" dt="2023-02-16T20:58:49.670" v="294"/>
        <pc:sldMkLst>
          <pc:docMk/>
          <pc:sldMk cId="2296764055" sldId="265"/>
        </pc:sldMkLst>
        <pc:spChg chg="mod">
          <ac:chgData name="Timothy Weidemann" userId="deac467b-0935-4f5c-aa61-b06c13e50c17" providerId="ADAL" clId="{B4456816-86EE-4396-92FA-A10619AE124D}" dt="2023-02-16T20:58:05.088" v="245" actId="20577"/>
          <ac:spMkLst>
            <pc:docMk/>
            <pc:sldMk cId="2296764055" sldId="265"/>
            <ac:spMk id="2" creationId="{26783548-F0D9-46C9-BDAA-824D8E6C6C75}"/>
          </ac:spMkLst>
        </pc:spChg>
        <pc:spChg chg="mod">
          <ac:chgData name="Timothy Weidemann" userId="deac467b-0935-4f5c-aa61-b06c13e50c17" providerId="ADAL" clId="{B4456816-86EE-4396-92FA-A10619AE124D}" dt="2023-02-16T20:57:57.427" v="215" actId="20577"/>
          <ac:spMkLst>
            <pc:docMk/>
            <pc:sldMk cId="2296764055" sldId="265"/>
            <ac:spMk id="3" creationId="{D9BE3891-FC74-ED71-F8D2-34CA984C21DA}"/>
          </ac:spMkLst>
        </pc:spChg>
        <pc:spChg chg="add mod">
          <ac:chgData name="Timothy Weidemann" userId="deac467b-0935-4f5c-aa61-b06c13e50c17" providerId="ADAL" clId="{B4456816-86EE-4396-92FA-A10619AE124D}" dt="2023-02-16T20:56:24.289" v="3" actId="1076"/>
          <ac:spMkLst>
            <pc:docMk/>
            <pc:sldMk cId="2296764055" sldId="265"/>
            <ac:spMk id="5" creationId="{D85E5DEB-B73D-7D28-1657-9015F46462F6}"/>
          </ac:spMkLst>
        </pc:spChg>
        <pc:spChg chg="add mod">
          <ac:chgData name="Timothy Weidemann" userId="deac467b-0935-4f5c-aa61-b06c13e50c17" providerId="ADAL" clId="{B4456816-86EE-4396-92FA-A10619AE124D}" dt="2023-02-16T20:58:27.122" v="263" actId="1076"/>
          <ac:spMkLst>
            <pc:docMk/>
            <pc:sldMk cId="2296764055" sldId="265"/>
            <ac:spMk id="6" creationId="{77E3BE04-2273-2875-F108-A1FD935BCE08}"/>
          </ac:spMkLst>
        </pc:spChg>
        <pc:spChg chg="add mod">
          <ac:chgData name="Timothy Weidemann" userId="deac467b-0935-4f5c-aa61-b06c13e50c17" providerId="ADAL" clId="{B4456816-86EE-4396-92FA-A10619AE124D}" dt="2023-02-16T20:58:44.884" v="292" actId="1076"/>
          <ac:spMkLst>
            <pc:docMk/>
            <pc:sldMk cId="2296764055" sldId="265"/>
            <ac:spMk id="7" creationId="{E1AC1CDB-3307-CE9A-52CA-9FB18BCDEBEE}"/>
          </ac:spMkLst>
        </pc:spChg>
      </pc:sldChg>
    </pc:docChg>
  </pc:docChgLst>
  <pc:docChgLst>
    <pc:chgData name="Timothy Weidemann" userId="deac467b-0935-4f5c-aa61-b06c13e50c17" providerId="ADAL" clId="{5AC4DB1E-C984-467E-B7AD-A359B4D750A9}"/>
    <pc:docChg chg="custSel modSld">
      <pc:chgData name="Timothy Weidemann" userId="deac467b-0935-4f5c-aa61-b06c13e50c17" providerId="ADAL" clId="{5AC4DB1E-C984-467E-B7AD-A359B4D750A9}" dt="2023-03-29T19:18:46.655" v="730" actId="20577"/>
      <pc:docMkLst>
        <pc:docMk/>
      </pc:docMkLst>
      <pc:sldChg chg="modSp mod">
        <pc:chgData name="Timothy Weidemann" userId="deac467b-0935-4f5c-aa61-b06c13e50c17" providerId="ADAL" clId="{5AC4DB1E-C984-467E-B7AD-A359B4D750A9}" dt="2023-03-29T18:57:05.946" v="712" actId="20577"/>
        <pc:sldMkLst>
          <pc:docMk/>
          <pc:sldMk cId="709024967" sldId="257"/>
        </pc:sldMkLst>
        <pc:spChg chg="mod">
          <ac:chgData name="Timothy Weidemann" userId="deac467b-0935-4f5c-aa61-b06c13e50c17" providerId="ADAL" clId="{5AC4DB1E-C984-467E-B7AD-A359B4D750A9}" dt="2023-03-29T18:57:05.946" v="712" actId="20577"/>
          <ac:spMkLst>
            <pc:docMk/>
            <pc:sldMk cId="709024967" sldId="257"/>
            <ac:spMk id="3" creationId="{AD61FFCA-D4D4-EA63-5008-E098C9C1A286}"/>
          </ac:spMkLst>
        </pc:spChg>
      </pc:sldChg>
      <pc:sldChg chg="addSp modSp mod">
        <pc:chgData name="Timothy Weidemann" userId="deac467b-0935-4f5c-aa61-b06c13e50c17" providerId="ADAL" clId="{5AC4DB1E-C984-467E-B7AD-A359B4D750A9}" dt="2023-03-29T19:18:46.655" v="730" actId="20577"/>
        <pc:sldMkLst>
          <pc:docMk/>
          <pc:sldMk cId="1032327143" sldId="261"/>
        </pc:sldMkLst>
        <pc:spChg chg="mod">
          <ac:chgData name="Timothy Weidemann" userId="deac467b-0935-4f5c-aa61-b06c13e50c17" providerId="ADAL" clId="{5AC4DB1E-C984-467E-B7AD-A359B4D750A9}" dt="2023-03-29T19:18:46.655" v="730" actId="20577"/>
          <ac:spMkLst>
            <pc:docMk/>
            <pc:sldMk cId="1032327143" sldId="261"/>
            <ac:spMk id="2" creationId="{F6DEEBF5-FB67-9006-A6E0-46BE9819B584}"/>
          </ac:spMkLst>
        </pc:spChg>
        <pc:spChg chg="mod">
          <ac:chgData name="Timothy Weidemann" userId="deac467b-0935-4f5c-aa61-b06c13e50c17" providerId="ADAL" clId="{5AC4DB1E-C984-467E-B7AD-A359B4D750A9}" dt="2023-03-29T18:48:24.639" v="90" actId="27636"/>
          <ac:spMkLst>
            <pc:docMk/>
            <pc:sldMk cId="1032327143" sldId="261"/>
            <ac:spMk id="3" creationId="{E3948E50-72E4-F8DE-0955-FB01C63AB95A}"/>
          </ac:spMkLst>
        </pc:spChg>
        <pc:spChg chg="add mod">
          <ac:chgData name="Timothy Weidemann" userId="deac467b-0935-4f5c-aa61-b06c13e50c17" providerId="ADAL" clId="{5AC4DB1E-C984-467E-B7AD-A359B4D750A9}" dt="2023-03-29T18:48:52.393" v="98" actId="1076"/>
          <ac:spMkLst>
            <pc:docMk/>
            <pc:sldMk cId="1032327143" sldId="261"/>
            <ac:spMk id="15" creationId="{325C1FB3-93E9-3EDD-C040-886BDB21A2EF}"/>
          </ac:spMkLst>
        </pc:spChg>
        <pc:spChg chg="add mod">
          <ac:chgData name="Timothy Weidemann" userId="deac467b-0935-4f5c-aa61-b06c13e50c17" providerId="ADAL" clId="{5AC4DB1E-C984-467E-B7AD-A359B4D750A9}" dt="2023-03-29T18:49:14.156" v="104" actId="20577"/>
          <ac:spMkLst>
            <pc:docMk/>
            <pc:sldMk cId="1032327143" sldId="261"/>
            <ac:spMk id="16" creationId="{979ABAE8-1D17-DB2A-DC24-89D62BA39FEB}"/>
          </ac:spMkLst>
        </pc:spChg>
        <pc:cxnChg chg="add">
          <ac:chgData name="Timothy Weidemann" userId="deac467b-0935-4f5c-aa61-b06c13e50c17" providerId="ADAL" clId="{5AC4DB1E-C984-467E-B7AD-A359B4D750A9}" dt="2023-03-29T18:48:38.446" v="91" actId="11529"/>
          <ac:cxnSpMkLst>
            <pc:docMk/>
            <pc:sldMk cId="1032327143" sldId="261"/>
            <ac:cxnSpMk id="14" creationId="{81892377-E6A2-EBA9-266F-08920D83BAA4}"/>
          </ac:cxnSpMkLst>
        </pc:cxnChg>
      </pc:sldChg>
      <pc:sldChg chg="modSp mod">
        <pc:chgData name="Timothy Weidemann" userId="deac467b-0935-4f5c-aa61-b06c13e50c17" providerId="ADAL" clId="{5AC4DB1E-C984-467E-B7AD-A359B4D750A9}" dt="2023-03-29T18:55:04.973" v="452" actId="20577"/>
        <pc:sldMkLst>
          <pc:docMk/>
          <pc:sldMk cId="3447904590" sldId="264"/>
        </pc:sldMkLst>
        <pc:spChg chg="mod">
          <ac:chgData name="Timothy Weidemann" userId="deac467b-0935-4f5c-aa61-b06c13e50c17" providerId="ADAL" clId="{5AC4DB1E-C984-467E-B7AD-A359B4D750A9}" dt="2023-03-29T18:55:04.973" v="452" actId="20577"/>
          <ac:spMkLst>
            <pc:docMk/>
            <pc:sldMk cId="3447904590" sldId="264"/>
            <ac:spMk id="3" creationId="{D3EDBC71-B70E-6F45-8212-97AAC9B959FA}"/>
          </ac:spMkLst>
        </pc:spChg>
      </pc:sldChg>
    </pc:docChg>
  </pc:docChgLst>
  <pc:docChgLst>
    <pc:chgData name="Samantha Liotta" userId="S::slio@co.ulster.ny.us::46aa5985-e6d3-4481-a6f3-455a39e1c348" providerId="AD" clId="Web-{1C0F3AC1-0701-D50E-672D-AB0F576235EF}"/>
    <pc:docChg chg="modSld">
      <pc:chgData name="Samantha Liotta" userId="S::slio@co.ulster.ny.us::46aa5985-e6d3-4481-a6f3-455a39e1c348" providerId="AD" clId="Web-{1C0F3AC1-0701-D50E-672D-AB0F576235EF}" dt="2023-04-10T19:58:45.289" v="0"/>
      <pc:docMkLst>
        <pc:docMk/>
      </pc:docMkLst>
      <pc:sldChg chg="delSp">
        <pc:chgData name="Samantha Liotta" userId="S::slio@co.ulster.ny.us::46aa5985-e6d3-4481-a6f3-455a39e1c348" providerId="AD" clId="Web-{1C0F3AC1-0701-D50E-672D-AB0F576235EF}" dt="2023-04-10T19:58:45.289" v="0"/>
        <pc:sldMkLst>
          <pc:docMk/>
          <pc:sldMk cId="2043426643" sldId="268"/>
        </pc:sldMkLst>
        <pc:picChg chg="del">
          <ac:chgData name="Samantha Liotta" userId="S::slio@co.ulster.ny.us::46aa5985-e6d3-4481-a6f3-455a39e1c348" providerId="AD" clId="Web-{1C0F3AC1-0701-D50E-672D-AB0F576235EF}" dt="2023-04-10T19:58:45.289" v="0"/>
          <ac:picMkLst>
            <pc:docMk/>
            <pc:sldMk cId="2043426643" sldId="268"/>
            <ac:picMk id="3" creationId="{19402089-5569-62F9-48B2-5E41BC268C6D}"/>
          </ac:picMkLst>
        </pc:picChg>
      </pc:sldChg>
    </pc:docChg>
  </pc:docChgLst>
  <pc:docChgLst>
    <pc:chgData name="Samantha Liotta" userId="S::slio@co.ulster.ny.us::46aa5985-e6d3-4481-a6f3-455a39e1c348" providerId="AD" clId="Web-{2519A97F-9A18-ABDE-5A97-56DFD5501F32}"/>
    <pc:docChg chg="addSld delSld modSld">
      <pc:chgData name="Samantha Liotta" userId="S::slio@co.ulster.ny.us::46aa5985-e6d3-4481-a6f3-455a39e1c348" providerId="AD" clId="Web-{2519A97F-9A18-ABDE-5A97-56DFD5501F32}" dt="2023-05-04T21:23:55.962" v="710" actId="20577"/>
      <pc:docMkLst>
        <pc:docMk/>
      </pc:docMkLst>
      <pc:sldChg chg="modSp">
        <pc:chgData name="Samantha Liotta" userId="S::slio@co.ulster.ny.us::46aa5985-e6d3-4481-a6f3-455a39e1c348" providerId="AD" clId="Web-{2519A97F-9A18-ABDE-5A97-56DFD5501F32}" dt="2023-05-04T21:14:55.251" v="4" actId="20577"/>
        <pc:sldMkLst>
          <pc:docMk/>
          <pc:sldMk cId="2539636064" sldId="256"/>
        </pc:sldMkLst>
        <pc:spChg chg="mod">
          <ac:chgData name="Samantha Liotta" userId="S::slio@co.ulster.ny.us::46aa5985-e6d3-4481-a6f3-455a39e1c348" providerId="AD" clId="Web-{2519A97F-9A18-ABDE-5A97-56DFD5501F32}" dt="2023-05-04T21:14:55.251" v="4" actId="20577"/>
          <ac:spMkLst>
            <pc:docMk/>
            <pc:sldMk cId="2539636064" sldId="256"/>
            <ac:spMk id="3" creationId="{84FB48DC-A4C5-9986-2112-26CE0C01240E}"/>
          </ac:spMkLst>
        </pc:spChg>
      </pc:sldChg>
      <pc:sldChg chg="del">
        <pc:chgData name="Samantha Liotta" userId="S::slio@co.ulster.ny.us::46aa5985-e6d3-4481-a6f3-455a39e1c348" providerId="AD" clId="Web-{2519A97F-9A18-ABDE-5A97-56DFD5501F32}" dt="2023-05-04T21:15:02.782" v="11"/>
        <pc:sldMkLst>
          <pc:docMk/>
          <pc:sldMk cId="709024967" sldId="257"/>
        </pc:sldMkLst>
      </pc:sldChg>
      <pc:sldChg chg="modSp new">
        <pc:chgData name="Samantha Liotta" userId="S::slio@co.ulster.ny.us::46aa5985-e6d3-4481-a6f3-455a39e1c348" providerId="AD" clId="Web-{2519A97F-9A18-ABDE-5A97-56DFD5501F32}" dt="2023-05-04T21:23:38.634" v="708" actId="20577"/>
        <pc:sldMkLst>
          <pc:docMk/>
          <pc:sldMk cId="974762251" sldId="257"/>
        </pc:sldMkLst>
        <pc:spChg chg="mod">
          <ac:chgData name="Samantha Liotta" userId="S::slio@co.ulster.ny.us::46aa5985-e6d3-4481-a6f3-455a39e1c348" providerId="AD" clId="Web-{2519A97F-9A18-ABDE-5A97-56DFD5501F32}" dt="2023-05-04T21:15:21.111" v="35" actId="20577"/>
          <ac:spMkLst>
            <pc:docMk/>
            <pc:sldMk cId="974762251" sldId="257"/>
            <ac:spMk id="2" creationId="{D5716C88-B5B9-9D23-E016-7AA8E9B6A95B}"/>
          </ac:spMkLst>
        </pc:spChg>
        <pc:spChg chg="mod">
          <ac:chgData name="Samantha Liotta" userId="S::slio@co.ulster.ny.us::46aa5985-e6d3-4481-a6f3-455a39e1c348" providerId="AD" clId="Web-{2519A97F-9A18-ABDE-5A97-56DFD5501F32}" dt="2023-05-04T21:23:38.634" v="708" actId="20577"/>
          <ac:spMkLst>
            <pc:docMk/>
            <pc:sldMk cId="974762251" sldId="257"/>
            <ac:spMk id="3" creationId="{63F8B2E5-49A1-DE29-9AAD-E34160F485F8}"/>
          </ac:spMkLst>
        </pc:spChg>
      </pc:sldChg>
      <pc:sldChg chg="modSp add replId">
        <pc:chgData name="Samantha Liotta" userId="S::slio@co.ulster.ny.us::46aa5985-e6d3-4481-a6f3-455a39e1c348" providerId="AD" clId="Web-{2519A97F-9A18-ABDE-5A97-56DFD5501F32}" dt="2023-05-04T21:23:55.962" v="710" actId="20577"/>
        <pc:sldMkLst>
          <pc:docMk/>
          <pc:sldMk cId="414717089" sldId="258"/>
        </pc:sldMkLst>
        <pc:spChg chg="mod">
          <ac:chgData name="Samantha Liotta" userId="S::slio@co.ulster.ny.us::46aa5985-e6d3-4481-a6f3-455a39e1c348" providerId="AD" clId="Web-{2519A97F-9A18-ABDE-5A97-56DFD5501F32}" dt="2023-05-04T21:17:49.629" v="315" actId="20577"/>
          <ac:spMkLst>
            <pc:docMk/>
            <pc:sldMk cId="414717089" sldId="258"/>
            <ac:spMk id="2" creationId="{D5716C88-B5B9-9D23-E016-7AA8E9B6A95B}"/>
          </ac:spMkLst>
        </pc:spChg>
        <pc:spChg chg="mod">
          <ac:chgData name="Samantha Liotta" userId="S::slio@co.ulster.ny.us::46aa5985-e6d3-4481-a6f3-455a39e1c348" providerId="AD" clId="Web-{2519A97F-9A18-ABDE-5A97-56DFD5501F32}" dt="2023-05-04T21:23:55.962" v="710" actId="20577"/>
          <ac:spMkLst>
            <pc:docMk/>
            <pc:sldMk cId="414717089" sldId="258"/>
            <ac:spMk id="3" creationId="{63F8B2E5-49A1-DE29-9AAD-E34160F485F8}"/>
          </ac:spMkLst>
        </pc:spChg>
      </pc:sldChg>
      <pc:sldChg chg="del">
        <pc:chgData name="Samantha Liotta" userId="S::slio@co.ulster.ny.us::46aa5985-e6d3-4481-a6f3-455a39e1c348" providerId="AD" clId="Web-{2519A97F-9A18-ABDE-5A97-56DFD5501F32}" dt="2023-05-04T21:15:02.782" v="7"/>
        <pc:sldMkLst>
          <pc:docMk/>
          <pc:sldMk cId="1530590298" sldId="259"/>
        </pc:sldMkLst>
      </pc:sldChg>
      <pc:sldChg chg="modSp add replId">
        <pc:chgData name="Samantha Liotta" userId="S::slio@co.ulster.ny.us::46aa5985-e6d3-4481-a6f3-455a39e1c348" providerId="AD" clId="Web-{2519A97F-9A18-ABDE-5A97-56DFD5501F32}" dt="2023-05-04T21:21:39.679" v="664" actId="20577"/>
        <pc:sldMkLst>
          <pc:docMk/>
          <pc:sldMk cId="2202646604" sldId="259"/>
        </pc:sldMkLst>
        <pc:spChg chg="mod">
          <ac:chgData name="Samantha Liotta" userId="S::slio@co.ulster.ny.us::46aa5985-e6d3-4481-a6f3-455a39e1c348" providerId="AD" clId="Web-{2519A97F-9A18-ABDE-5A97-56DFD5501F32}" dt="2023-05-04T21:19:55.006" v="450" actId="20577"/>
          <ac:spMkLst>
            <pc:docMk/>
            <pc:sldMk cId="2202646604" sldId="259"/>
            <ac:spMk id="2" creationId="{D5716C88-B5B9-9D23-E016-7AA8E9B6A95B}"/>
          </ac:spMkLst>
        </pc:spChg>
        <pc:spChg chg="mod">
          <ac:chgData name="Samantha Liotta" userId="S::slio@co.ulster.ny.us::46aa5985-e6d3-4481-a6f3-455a39e1c348" providerId="AD" clId="Web-{2519A97F-9A18-ABDE-5A97-56DFD5501F32}" dt="2023-05-04T21:21:39.679" v="664" actId="20577"/>
          <ac:spMkLst>
            <pc:docMk/>
            <pc:sldMk cId="2202646604" sldId="259"/>
            <ac:spMk id="3" creationId="{63F8B2E5-49A1-DE29-9AAD-E34160F485F8}"/>
          </ac:spMkLst>
        </pc:spChg>
      </pc:sldChg>
      <pc:sldChg chg="del">
        <pc:chgData name="Samantha Liotta" userId="S::slio@co.ulster.ny.us::46aa5985-e6d3-4481-a6f3-455a39e1c348" providerId="AD" clId="Web-{2519A97F-9A18-ABDE-5A97-56DFD5501F32}" dt="2023-05-04T21:15:02.782" v="10"/>
        <pc:sldMkLst>
          <pc:docMk/>
          <pc:sldMk cId="2043426643" sldId="268"/>
        </pc:sldMkLst>
      </pc:sldChg>
      <pc:sldChg chg="del">
        <pc:chgData name="Samantha Liotta" userId="S::slio@co.ulster.ny.us::46aa5985-e6d3-4481-a6f3-455a39e1c348" providerId="AD" clId="Web-{2519A97F-9A18-ABDE-5A97-56DFD5501F32}" dt="2023-05-04T21:15:02.782" v="9"/>
        <pc:sldMkLst>
          <pc:docMk/>
          <pc:sldMk cId="2832078340" sldId="269"/>
        </pc:sldMkLst>
      </pc:sldChg>
      <pc:sldChg chg="del">
        <pc:chgData name="Samantha Liotta" userId="S::slio@co.ulster.ny.us::46aa5985-e6d3-4481-a6f3-455a39e1c348" providerId="AD" clId="Web-{2519A97F-9A18-ABDE-5A97-56DFD5501F32}" dt="2023-05-04T21:15:02.782" v="8"/>
        <pc:sldMkLst>
          <pc:docMk/>
          <pc:sldMk cId="463224723" sldId="272"/>
        </pc:sldMkLst>
      </pc:sldChg>
      <pc:sldChg chg="del">
        <pc:chgData name="Samantha Liotta" userId="S::slio@co.ulster.ny.us::46aa5985-e6d3-4481-a6f3-455a39e1c348" providerId="AD" clId="Web-{2519A97F-9A18-ABDE-5A97-56DFD5501F32}" dt="2023-05-04T21:15:02.782" v="6"/>
        <pc:sldMkLst>
          <pc:docMk/>
          <pc:sldMk cId="2031525200" sldId="273"/>
        </pc:sldMkLst>
      </pc:sldChg>
      <pc:sldChg chg="del">
        <pc:chgData name="Samantha Liotta" userId="S::slio@co.ulster.ny.us::46aa5985-e6d3-4481-a6f3-455a39e1c348" providerId="AD" clId="Web-{2519A97F-9A18-ABDE-5A97-56DFD5501F32}" dt="2023-05-04T21:15:02.782" v="5"/>
        <pc:sldMkLst>
          <pc:docMk/>
          <pc:sldMk cId="4019515429" sldId="274"/>
        </pc:sldMkLst>
      </pc:sldChg>
    </pc:docChg>
  </pc:docChgLst>
  <pc:docChgLst>
    <pc:chgData name="Samantha Liotta" userId="S::slio@co.ulster.ny.us::46aa5985-e6d3-4481-a6f3-455a39e1c348" providerId="AD" clId="Web-{DD8F0E2F-8E7C-94BB-EF19-581C0ECC88FE}"/>
    <pc:docChg chg="modSld">
      <pc:chgData name="Samantha Liotta" userId="S::slio@co.ulster.ny.us::46aa5985-e6d3-4481-a6f3-455a39e1c348" providerId="AD" clId="Web-{DD8F0E2F-8E7C-94BB-EF19-581C0ECC88FE}" dt="2023-04-05T17:10:42.718" v="49"/>
      <pc:docMkLst>
        <pc:docMk/>
      </pc:docMkLst>
      <pc:sldChg chg="modSp">
        <pc:chgData name="Samantha Liotta" userId="S::slio@co.ulster.ny.us::46aa5985-e6d3-4481-a6f3-455a39e1c348" providerId="AD" clId="Web-{DD8F0E2F-8E7C-94BB-EF19-581C0ECC88FE}" dt="2023-04-05T17:07:58.638" v="6" actId="20577"/>
        <pc:sldMkLst>
          <pc:docMk/>
          <pc:sldMk cId="2539636064" sldId="256"/>
        </pc:sldMkLst>
        <pc:spChg chg="mod">
          <ac:chgData name="Samantha Liotta" userId="S::slio@co.ulster.ny.us::46aa5985-e6d3-4481-a6f3-455a39e1c348" providerId="AD" clId="Web-{DD8F0E2F-8E7C-94BB-EF19-581C0ECC88FE}" dt="2023-04-05T17:07:58.638" v="6" actId="20577"/>
          <ac:spMkLst>
            <pc:docMk/>
            <pc:sldMk cId="2539636064" sldId="256"/>
            <ac:spMk id="3" creationId="{84FB48DC-A4C5-9986-2112-26CE0C01240E}"/>
          </ac:spMkLst>
        </pc:spChg>
      </pc:sldChg>
      <pc:sldChg chg="addSp delSp modSp">
        <pc:chgData name="Samantha Liotta" userId="S::slio@co.ulster.ny.us::46aa5985-e6d3-4481-a6f3-455a39e1c348" providerId="AD" clId="Web-{DD8F0E2F-8E7C-94BB-EF19-581C0ECC88FE}" dt="2023-04-05T17:10:42.718" v="49"/>
        <pc:sldMkLst>
          <pc:docMk/>
          <pc:sldMk cId="709024967" sldId="257"/>
        </pc:sldMkLst>
        <pc:spChg chg="del">
          <ac:chgData name="Samantha Liotta" userId="S::slio@co.ulster.ny.us::46aa5985-e6d3-4481-a6f3-455a39e1c348" providerId="AD" clId="Web-{DD8F0E2F-8E7C-94BB-EF19-581C0ECC88FE}" dt="2023-04-05T17:10:42.718" v="49"/>
          <ac:spMkLst>
            <pc:docMk/>
            <pc:sldMk cId="709024967" sldId="257"/>
            <ac:spMk id="2" creationId="{F9D18646-F6A0-8EE1-EB2B-9DB25709B82B}"/>
          </ac:spMkLst>
        </pc:spChg>
        <pc:spChg chg="del">
          <ac:chgData name="Samantha Liotta" userId="S::slio@co.ulster.ny.us::46aa5985-e6d3-4481-a6f3-455a39e1c348" providerId="AD" clId="Web-{DD8F0E2F-8E7C-94BB-EF19-581C0ECC88FE}" dt="2023-04-05T17:10:40.625" v="48"/>
          <ac:spMkLst>
            <pc:docMk/>
            <pc:sldMk cId="709024967" sldId="257"/>
            <ac:spMk id="3" creationId="{AD61FFCA-D4D4-EA63-5008-E098C9C1A286}"/>
          </ac:spMkLst>
        </pc:spChg>
        <pc:spChg chg="add mod">
          <ac:chgData name="Samantha Liotta" userId="S::slio@co.ulster.ny.us::46aa5985-e6d3-4481-a6f3-455a39e1c348" providerId="AD" clId="Web-{DD8F0E2F-8E7C-94BB-EF19-581C0ECC88FE}" dt="2023-04-05T17:10:40.625" v="48"/>
          <ac:spMkLst>
            <pc:docMk/>
            <pc:sldMk cId="709024967" sldId="257"/>
            <ac:spMk id="6" creationId="{2D30C86C-AF45-1BA7-9C23-3567BDB3D46E}"/>
          </ac:spMkLst>
        </pc:spChg>
        <pc:spChg chg="add mod">
          <ac:chgData name="Samantha Liotta" userId="S::slio@co.ulster.ny.us::46aa5985-e6d3-4481-a6f3-455a39e1c348" providerId="AD" clId="Web-{DD8F0E2F-8E7C-94BB-EF19-581C0ECC88FE}" dt="2023-04-05T17:10:42.718" v="49"/>
          <ac:spMkLst>
            <pc:docMk/>
            <pc:sldMk cId="709024967" sldId="257"/>
            <ac:spMk id="8" creationId="{B8571CE3-34BF-656A-B088-6F9E3CA67FFD}"/>
          </ac:spMkLst>
        </pc:spChg>
      </pc:sldChg>
      <pc:sldChg chg="modSp">
        <pc:chgData name="Samantha Liotta" userId="S::slio@co.ulster.ny.us::46aa5985-e6d3-4481-a6f3-455a39e1c348" providerId="AD" clId="Web-{DD8F0E2F-8E7C-94BB-EF19-581C0ECC88FE}" dt="2023-04-05T17:10:30.874" v="47" actId="20577"/>
        <pc:sldMkLst>
          <pc:docMk/>
          <pc:sldMk cId="803918049" sldId="260"/>
        </pc:sldMkLst>
        <pc:spChg chg="mod">
          <ac:chgData name="Samantha Liotta" userId="S::slio@co.ulster.ny.us::46aa5985-e6d3-4481-a6f3-455a39e1c348" providerId="AD" clId="Web-{DD8F0E2F-8E7C-94BB-EF19-581C0ECC88FE}" dt="2023-04-05T17:10:30.874" v="47" actId="20577"/>
          <ac:spMkLst>
            <pc:docMk/>
            <pc:sldMk cId="803918049" sldId="260"/>
            <ac:spMk id="3" creationId="{94652A15-B0E6-F1A5-6A75-D8C87B47F17C}"/>
          </ac:spMkLst>
        </pc:spChg>
      </pc:sldChg>
    </pc:docChg>
  </pc:docChgLst>
  <pc:docChgLst>
    <pc:chgData name="Samantha Liotta" userId="S::slio@co.ulster.ny.us::46aa5985-e6d3-4481-a6f3-455a39e1c348" providerId="AD" clId="Web-{F3439E95-66A8-00B5-5658-6B5F732497C0}"/>
    <pc:docChg chg="modSld">
      <pc:chgData name="Samantha Liotta" userId="S::slio@co.ulster.ny.us::46aa5985-e6d3-4481-a6f3-455a39e1c348" providerId="AD" clId="Web-{F3439E95-66A8-00B5-5658-6B5F732497C0}" dt="2023-04-05T19:35:01.828" v="0" actId="1076"/>
      <pc:docMkLst>
        <pc:docMk/>
      </pc:docMkLst>
      <pc:sldChg chg="modSp">
        <pc:chgData name="Samantha Liotta" userId="S::slio@co.ulster.ny.us::46aa5985-e6d3-4481-a6f3-455a39e1c348" providerId="AD" clId="Web-{F3439E95-66A8-00B5-5658-6B5F732497C0}" dt="2023-04-05T19:35:01.828" v="0" actId="1076"/>
        <pc:sldMkLst>
          <pc:docMk/>
          <pc:sldMk cId="2832078340" sldId="269"/>
        </pc:sldMkLst>
        <pc:picChg chg="mod">
          <ac:chgData name="Samantha Liotta" userId="S::slio@co.ulster.ny.us::46aa5985-e6d3-4481-a6f3-455a39e1c348" providerId="AD" clId="Web-{F3439E95-66A8-00B5-5658-6B5F732497C0}" dt="2023-04-05T19:35:01.828" v="0" actId="1076"/>
          <ac:picMkLst>
            <pc:docMk/>
            <pc:sldMk cId="2832078340" sldId="269"/>
            <ac:picMk id="7" creationId="{08B1AAE8-46D9-E381-4BA8-3C8DB87977EC}"/>
          </ac:picMkLst>
        </pc:picChg>
      </pc:sldChg>
    </pc:docChg>
  </pc:docChgLst>
  <pc:docChgLst>
    <pc:chgData name="Samantha Liotta" userId="S::slio@co.ulster.ny.us::46aa5985-e6d3-4481-a6f3-455a39e1c348" providerId="AD" clId="Web-{1257B545-964E-27BE-54DD-F24C9A77F5A0}"/>
    <pc:docChg chg="modSld">
      <pc:chgData name="Samantha Liotta" userId="S::slio@co.ulster.ny.us::46aa5985-e6d3-4481-a6f3-455a39e1c348" providerId="AD" clId="Web-{1257B545-964E-27BE-54DD-F24C9A77F5A0}" dt="2023-04-10T16:47:16.266" v="27"/>
      <pc:docMkLst>
        <pc:docMk/>
      </pc:docMkLst>
      <pc:sldChg chg="modSp">
        <pc:chgData name="Samantha Liotta" userId="S::slio@co.ulster.ny.us::46aa5985-e6d3-4481-a6f3-455a39e1c348" providerId="AD" clId="Web-{1257B545-964E-27BE-54DD-F24C9A77F5A0}" dt="2023-04-10T16:42:41.341" v="8" actId="20577"/>
        <pc:sldMkLst>
          <pc:docMk/>
          <pc:sldMk cId="2539636064" sldId="256"/>
        </pc:sldMkLst>
        <pc:spChg chg="mod">
          <ac:chgData name="Samantha Liotta" userId="S::slio@co.ulster.ny.us::46aa5985-e6d3-4481-a6f3-455a39e1c348" providerId="AD" clId="Web-{1257B545-964E-27BE-54DD-F24C9A77F5A0}" dt="2023-04-10T16:42:41.341" v="8" actId="20577"/>
          <ac:spMkLst>
            <pc:docMk/>
            <pc:sldMk cId="2539636064" sldId="256"/>
            <ac:spMk id="3" creationId="{84FB48DC-A4C5-9986-2112-26CE0C01240E}"/>
          </ac:spMkLst>
        </pc:spChg>
      </pc:sldChg>
      <pc:sldChg chg="addSp delSp modSp">
        <pc:chgData name="Samantha Liotta" userId="S::slio@co.ulster.ny.us::46aa5985-e6d3-4481-a6f3-455a39e1c348" providerId="AD" clId="Web-{1257B545-964E-27BE-54DD-F24C9A77F5A0}" dt="2023-04-10T16:47:16.266" v="27"/>
        <pc:sldMkLst>
          <pc:docMk/>
          <pc:sldMk cId="709024967" sldId="257"/>
        </pc:sldMkLst>
        <pc:spChg chg="del">
          <ac:chgData name="Samantha Liotta" userId="S::slio@co.ulster.ny.us::46aa5985-e6d3-4481-a6f3-455a39e1c348" providerId="AD" clId="Web-{1257B545-964E-27BE-54DD-F24C9A77F5A0}" dt="2023-04-10T16:46:34.125" v="11"/>
          <ac:spMkLst>
            <pc:docMk/>
            <pc:sldMk cId="709024967" sldId="257"/>
            <ac:spMk id="5" creationId="{B9C93DF7-0BFC-C623-27FB-0B730E2BC39C}"/>
          </ac:spMkLst>
        </pc:spChg>
        <pc:spChg chg="add del mod">
          <ac:chgData name="Samantha Liotta" userId="S::slio@co.ulster.ny.us::46aa5985-e6d3-4481-a6f3-455a39e1c348" providerId="AD" clId="Web-{1257B545-964E-27BE-54DD-F24C9A77F5A0}" dt="2023-04-10T16:46:32.250" v="10"/>
          <ac:spMkLst>
            <pc:docMk/>
            <pc:sldMk cId="709024967" sldId="257"/>
            <ac:spMk id="6" creationId="{17059B88-7B96-17D3-8A2C-778B6F776CEC}"/>
          </ac:spMkLst>
        </pc:spChg>
        <pc:spChg chg="mod">
          <ac:chgData name="Samantha Liotta" userId="S::slio@co.ulster.ny.us::46aa5985-e6d3-4481-a6f3-455a39e1c348" providerId="AD" clId="Web-{1257B545-964E-27BE-54DD-F24C9A77F5A0}" dt="2023-04-10T16:46:41.312" v="17" actId="20577"/>
          <ac:spMkLst>
            <pc:docMk/>
            <pc:sldMk cId="709024967" sldId="257"/>
            <ac:spMk id="8" creationId="{B8571CE3-34BF-656A-B088-6F9E3CA67FFD}"/>
          </ac:spMkLst>
        </pc:spChg>
        <pc:graphicFrameChg chg="add del mod modGraphic">
          <ac:chgData name="Samantha Liotta" userId="S::slio@co.ulster.ny.us::46aa5985-e6d3-4481-a6f3-455a39e1c348" providerId="AD" clId="Web-{1257B545-964E-27BE-54DD-F24C9A77F5A0}" dt="2023-04-10T16:47:16.266" v="27"/>
          <ac:graphicFrameMkLst>
            <pc:docMk/>
            <pc:sldMk cId="709024967" sldId="257"/>
            <ac:graphicFrameMk id="9" creationId="{0C5ACE72-92EB-E8DC-09CF-3C5DB8A1C23E}"/>
          </ac:graphicFrameMkLst>
        </pc:graphicFrameChg>
        <pc:picChg chg="del">
          <ac:chgData name="Samantha Liotta" userId="S::slio@co.ulster.ny.us::46aa5985-e6d3-4481-a6f3-455a39e1c348" providerId="AD" clId="Web-{1257B545-964E-27BE-54DD-F24C9A77F5A0}" dt="2023-04-10T16:46:28.453" v="9"/>
          <ac:picMkLst>
            <pc:docMk/>
            <pc:sldMk cId="709024967" sldId="257"/>
            <ac:picMk id="3" creationId="{A27A8E11-240E-8D97-CBAF-33C51241EA2F}"/>
          </ac:picMkLst>
        </pc:picChg>
      </pc:sldChg>
    </pc:docChg>
  </pc:docChgLst>
  <pc:docChgLst>
    <pc:chgData name="Timothy Weidemann" userId="deac467b-0935-4f5c-aa61-b06c13e50c17" providerId="ADAL" clId="{9C18506A-E182-4412-85A4-BFAA86D65101}"/>
    <pc:docChg chg="addSld modSld">
      <pc:chgData name="Timothy Weidemann" userId="deac467b-0935-4f5c-aa61-b06c13e50c17" providerId="ADAL" clId="{9C18506A-E182-4412-85A4-BFAA86D65101}" dt="2023-04-05T19:17:32.351" v="8"/>
      <pc:docMkLst>
        <pc:docMk/>
      </pc:docMkLst>
      <pc:sldChg chg="modSp mod">
        <pc:chgData name="Timothy Weidemann" userId="deac467b-0935-4f5c-aa61-b06c13e50c17" providerId="ADAL" clId="{9C18506A-E182-4412-85A4-BFAA86D65101}" dt="2023-04-05T19:16:50.398" v="6" actId="20577"/>
        <pc:sldMkLst>
          <pc:docMk/>
          <pc:sldMk cId="1530590298" sldId="259"/>
        </pc:sldMkLst>
        <pc:graphicFrameChg chg="modGraphic">
          <ac:chgData name="Timothy Weidemann" userId="deac467b-0935-4f5c-aa61-b06c13e50c17" providerId="ADAL" clId="{9C18506A-E182-4412-85A4-BFAA86D65101}" dt="2023-04-05T19:16:50.398" v="6" actId="20577"/>
          <ac:graphicFrameMkLst>
            <pc:docMk/>
            <pc:sldMk cId="1530590298" sldId="259"/>
            <ac:graphicFrameMk id="3" creationId="{5EF780C1-FCF8-8300-5D58-7815611B9413}"/>
          </ac:graphicFrameMkLst>
        </pc:graphicFrameChg>
      </pc:sldChg>
      <pc:sldChg chg="delSp add setBg delDesignElem">
        <pc:chgData name="Timothy Weidemann" userId="deac467b-0935-4f5c-aa61-b06c13e50c17" providerId="ADAL" clId="{9C18506A-E182-4412-85A4-BFAA86D65101}" dt="2023-04-05T19:17:32.351" v="8"/>
        <pc:sldMkLst>
          <pc:docMk/>
          <pc:sldMk cId="463224723" sldId="272"/>
        </pc:sldMkLst>
        <pc:spChg chg="del">
          <ac:chgData name="Timothy Weidemann" userId="deac467b-0935-4f5c-aa61-b06c13e50c17" providerId="ADAL" clId="{9C18506A-E182-4412-85A4-BFAA86D65101}" dt="2023-04-05T19:17:32.351" v="8"/>
          <ac:spMkLst>
            <pc:docMk/>
            <pc:sldMk cId="463224723" sldId="272"/>
            <ac:spMk id="25" creationId="{3AFE8227-C443-417B-BA91-520EB1EF4559}"/>
          </ac:spMkLst>
        </pc:spChg>
        <pc:spChg chg="del">
          <ac:chgData name="Timothy Weidemann" userId="deac467b-0935-4f5c-aa61-b06c13e50c17" providerId="ADAL" clId="{9C18506A-E182-4412-85A4-BFAA86D65101}" dt="2023-04-05T19:17:32.351" v="8"/>
          <ac:spMkLst>
            <pc:docMk/>
            <pc:sldMk cId="463224723" sldId="272"/>
            <ac:spMk id="27" creationId="{907741FC-B544-4A6E-B831-6789D042333D}"/>
          </ac:spMkLst>
        </pc:spChg>
        <pc:spChg chg="del">
          <ac:chgData name="Timothy Weidemann" userId="deac467b-0935-4f5c-aa61-b06c13e50c17" providerId="ADAL" clId="{9C18506A-E182-4412-85A4-BFAA86D65101}" dt="2023-04-05T19:17:32.351" v="8"/>
          <ac:spMkLst>
            <pc:docMk/>
            <pc:sldMk cId="463224723" sldId="272"/>
            <ac:spMk id="28" creationId="{3F0BE7ED-7814-4273-B18A-F26CC0380380}"/>
          </ac:spMkLst>
        </pc:spChg>
      </pc:sldChg>
    </pc:docChg>
  </pc:docChgLst>
  <pc:docChgLst>
    <pc:chgData name="Samantha Liotta" userId="S::slio@co.ulster.ny.us::46aa5985-e6d3-4481-a6f3-455a39e1c348" providerId="AD" clId="Web-{D30C9AC6-12CA-BE2E-E4A5-28DD335B1B7B}"/>
    <pc:docChg chg="modSld">
      <pc:chgData name="Samantha Liotta" userId="S::slio@co.ulster.ny.us::46aa5985-e6d3-4481-a6f3-455a39e1c348" providerId="AD" clId="Web-{D30C9AC6-12CA-BE2E-E4A5-28DD335B1B7B}" dt="2023-04-05T19:15:46.544" v="5"/>
      <pc:docMkLst>
        <pc:docMk/>
      </pc:docMkLst>
      <pc:sldChg chg="addSp delSp modSp">
        <pc:chgData name="Samantha Liotta" userId="S::slio@co.ulster.ny.us::46aa5985-e6d3-4481-a6f3-455a39e1c348" providerId="AD" clId="Web-{D30C9AC6-12CA-BE2E-E4A5-28DD335B1B7B}" dt="2023-04-05T19:15:46.544" v="5"/>
        <pc:sldMkLst>
          <pc:docMk/>
          <pc:sldMk cId="1530590298" sldId="259"/>
        </pc:sldMkLst>
        <pc:graphicFrameChg chg="add del mod modGraphic">
          <ac:chgData name="Samantha Liotta" userId="S::slio@co.ulster.ny.us::46aa5985-e6d3-4481-a6f3-455a39e1c348" providerId="AD" clId="Web-{D30C9AC6-12CA-BE2E-E4A5-28DD335B1B7B}" dt="2023-04-05T19:15:46.544" v="5"/>
          <ac:graphicFrameMkLst>
            <pc:docMk/>
            <pc:sldMk cId="1530590298" sldId="259"/>
            <ac:graphicFrameMk id="8" creationId="{4E21F95D-6126-E8A6-8ECC-39FEA7D84101}"/>
          </ac:graphicFrameMkLst>
        </pc:graphicFrameChg>
        <pc:graphicFrameChg chg="del">
          <ac:chgData name="Samantha Liotta" userId="S::slio@co.ulster.ny.us::46aa5985-e6d3-4481-a6f3-455a39e1c348" providerId="AD" clId="Web-{D30C9AC6-12CA-BE2E-E4A5-28DD335B1B7B}" dt="2023-04-05T19:15:21.450" v="0"/>
          <ac:graphicFrameMkLst>
            <pc:docMk/>
            <pc:sldMk cId="1530590298" sldId="259"/>
            <ac:graphicFrameMk id="9" creationId="{762FFE45-7944-9FC6-3355-6D2C9E804A21}"/>
          </ac:graphicFrameMkLst>
        </pc:graphicFrameChg>
      </pc:sldChg>
    </pc:docChg>
  </pc:docChgLst>
  <pc:docChgLst>
    <pc:chgData name="Timothy Weidemann" userId="deac467b-0935-4f5c-aa61-b06c13e50c17" providerId="ADAL" clId="{6F76AAE4-E91A-466A-BEBB-57C60BD02B40}"/>
    <pc:docChg chg="undo custSel modSld">
      <pc:chgData name="Timothy Weidemann" userId="deac467b-0935-4f5c-aa61-b06c13e50c17" providerId="ADAL" clId="{6F76AAE4-E91A-466A-BEBB-57C60BD02B40}" dt="2023-04-10T20:06:02.251" v="78" actId="404"/>
      <pc:docMkLst>
        <pc:docMk/>
      </pc:docMkLst>
      <pc:sldChg chg="modSp mod">
        <pc:chgData name="Timothy Weidemann" userId="deac467b-0935-4f5c-aa61-b06c13e50c17" providerId="ADAL" clId="{6F76AAE4-E91A-466A-BEBB-57C60BD02B40}" dt="2023-04-10T20:05:34.832" v="62" actId="404"/>
        <pc:sldMkLst>
          <pc:docMk/>
          <pc:sldMk cId="709024967" sldId="257"/>
        </pc:sldMkLst>
        <pc:spChg chg="mod">
          <ac:chgData name="Timothy Weidemann" userId="deac467b-0935-4f5c-aa61-b06c13e50c17" providerId="ADAL" clId="{6F76AAE4-E91A-466A-BEBB-57C60BD02B40}" dt="2023-04-10T20:05:34.832" v="62" actId="404"/>
          <ac:spMkLst>
            <pc:docMk/>
            <pc:sldMk cId="709024967" sldId="257"/>
            <ac:spMk id="8" creationId="{B8571CE3-34BF-656A-B088-6F9E3CA67FFD}"/>
          </ac:spMkLst>
        </pc:spChg>
      </pc:sldChg>
      <pc:sldChg chg="modSp mod">
        <pc:chgData name="Timothy Weidemann" userId="deac467b-0935-4f5c-aa61-b06c13e50c17" providerId="ADAL" clId="{6F76AAE4-E91A-466A-BEBB-57C60BD02B40}" dt="2023-04-10T20:06:02.251" v="78" actId="404"/>
        <pc:sldMkLst>
          <pc:docMk/>
          <pc:sldMk cId="2043426643" sldId="268"/>
        </pc:sldMkLst>
        <pc:spChg chg="mod">
          <ac:chgData name="Timothy Weidemann" userId="deac467b-0935-4f5c-aa61-b06c13e50c17" providerId="ADAL" clId="{6F76AAE4-E91A-466A-BEBB-57C60BD02B40}" dt="2023-04-10T20:06:02.251" v="78" actId="404"/>
          <ac:spMkLst>
            <pc:docMk/>
            <pc:sldMk cId="2043426643" sldId="268"/>
            <ac:spMk id="8" creationId="{B8571CE3-34BF-656A-B088-6F9E3CA67FFD}"/>
          </ac:spMkLst>
        </pc:spChg>
      </pc:sldChg>
    </pc:docChg>
  </pc:docChgLst>
  <pc:docChgLst>
    <pc:chgData name="Samantha Liotta" userId="46aa5985-e6d3-4481-a6f3-455a39e1c348" providerId="ADAL" clId="{1B62E8DC-D6BA-475C-9CB6-4CB70FC92923}"/>
    <pc:docChg chg="undo custSel addSld delSld modSld">
      <pc:chgData name="Samantha Liotta" userId="46aa5985-e6d3-4481-a6f3-455a39e1c348" providerId="ADAL" clId="{1B62E8DC-D6BA-475C-9CB6-4CB70FC92923}" dt="2023-04-05T19:16:06.140" v="1208" actId="1037"/>
      <pc:docMkLst>
        <pc:docMk/>
      </pc:docMkLst>
      <pc:sldChg chg="addSp delSp modSp mod">
        <pc:chgData name="Samantha Liotta" userId="46aa5985-e6d3-4481-a6f3-455a39e1c348" providerId="ADAL" clId="{1B62E8DC-D6BA-475C-9CB6-4CB70FC92923}" dt="2023-04-05T17:19:59.039" v="170" actId="20577"/>
        <pc:sldMkLst>
          <pc:docMk/>
          <pc:sldMk cId="709024967" sldId="257"/>
        </pc:sldMkLst>
        <pc:spChg chg="add mod">
          <ac:chgData name="Samantha Liotta" userId="46aa5985-e6d3-4481-a6f3-455a39e1c348" providerId="ADAL" clId="{1B62E8DC-D6BA-475C-9CB6-4CB70FC92923}" dt="2023-04-05T17:19:59.039" v="170" actId="20577"/>
          <ac:spMkLst>
            <pc:docMk/>
            <pc:sldMk cId="709024967" sldId="257"/>
            <ac:spMk id="5" creationId="{B9C93DF7-0BFC-C623-27FB-0B730E2BC39C}"/>
          </ac:spMkLst>
        </pc:spChg>
        <pc:spChg chg="del">
          <ac:chgData name="Samantha Liotta" userId="46aa5985-e6d3-4481-a6f3-455a39e1c348" providerId="ADAL" clId="{1B62E8DC-D6BA-475C-9CB6-4CB70FC92923}" dt="2023-04-05T17:18:49.281" v="0" actId="931"/>
          <ac:spMkLst>
            <pc:docMk/>
            <pc:sldMk cId="709024967" sldId="257"/>
            <ac:spMk id="6" creationId="{2D30C86C-AF45-1BA7-9C23-3567BDB3D46E}"/>
          </ac:spMkLst>
        </pc:spChg>
        <pc:spChg chg="mod">
          <ac:chgData name="Samantha Liotta" userId="46aa5985-e6d3-4481-a6f3-455a39e1c348" providerId="ADAL" clId="{1B62E8DC-D6BA-475C-9CB6-4CB70FC92923}" dt="2023-04-05T17:19:01.932" v="44" actId="20577"/>
          <ac:spMkLst>
            <pc:docMk/>
            <pc:sldMk cId="709024967" sldId="257"/>
            <ac:spMk id="8" creationId="{B8571CE3-34BF-656A-B088-6F9E3CA67FFD}"/>
          </ac:spMkLst>
        </pc:spChg>
        <pc:picChg chg="add mod">
          <ac:chgData name="Samantha Liotta" userId="46aa5985-e6d3-4481-a6f3-455a39e1c348" providerId="ADAL" clId="{1B62E8DC-D6BA-475C-9CB6-4CB70FC92923}" dt="2023-04-05T17:19:23.653" v="48" actId="1076"/>
          <ac:picMkLst>
            <pc:docMk/>
            <pc:sldMk cId="709024967" sldId="257"/>
            <ac:picMk id="3" creationId="{A27A8E11-240E-8D97-CBAF-33C51241EA2F}"/>
          </ac:picMkLst>
        </pc:picChg>
      </pc:sldChg>
      <pc:sldChg chg="addSp delSp modSp mod">
        <pc:chgData name="Samantha Liotta" userId="46aa5985-e6d3-4481-a6f3-455a39e1c348" providerId="ADAL" clId="{1B62E8DC-D6BA-475C-9CB6-4CB70FC92923}" dt="2023-04-05T19:16:06.140" v="1208" actId="1037"/>
        <pc:sldMkLst>
          <pc:docMk/>
          <pc:sldMk cId="1530590298" sldId="259"/>
        </pc:sldMkLst>
        <pc:graphicFrameChg chg="add mod">
          <ac:chgData name="Samantha Liotta" userId="46aa5985-e6d3-4481-a6f3-455a39e1c348" providerId="ADAL" clId="{1B62E8DC-D6BA-475C-9CB6-4CB70FC92923}" dt="2023-04-05T19:16:06.140" v="1208" actId="1037"/>
          <ac:graphicFrameMkLst>
            <pc:docMk/>
            <pc:sldMk cId="1530590298" sldId="259"/>
            <ac:graphicFrameMk id="3" creationId="{5EF780C1-FCF8-8300-5D58-7815611B9413}"/>
          </ac:graphicFrameMkLst>
        </pc:graphicFrameChg>
        <pc:graphicFrameChg chg="del">
          <ac:chgData name="Samantha Liotta" userId="46aa5985-e6d3-4481-a6f3-455a39e1c348" providerId="ADAL" clId="{1B62E8DC-D6BA-475C-9CB6-4CB70FC92923}" dt="2023-04-05T18:41:31.489" v="1142" actId="478"/>
          <ac:graphicFrameMkLst>
            <pc:docMk/>
            <pc:sldMk cId="1530590298" sldId="259"/>
            <ac:graphicFrameMk id="7" creationId="{477A3A13-3463-3476-B4B2-C05D7BBD744A}"/>
          </ac:graphicFrameMkLst>
        </pc:graphicFrameChg>
        <pc:graphicFrameChg chg="add del mod">
          <ac:chgData name="Samantha Liotta" userId="46aa5985-e6d3-4481-a6f3-455a39e1c348" providerId="ADAL" clId="{1B62E8DC-D6BA-475C-9CB6-4CB70FC92923}" dt="2023-04-05T18:42:11.968" v="1145" actId="478"/>
          <ac:graphicFrameMkLst>
            <pc:docMk/>
            <pc:sldMk cId="1530590298" sldId="259"/>
            <ac:graphicFrameMk id="8" creationId="{EF0370D9-52C9-6880-F6A0-E5444582813F}"/>
          </ac:graphicFrameMkLst>
        </pc:graphicFrameChg>
        <pc:graphicFrameChg chg="add mod">
          <ac:chgData name="Samantha Liotta" userId="46aa5985-e6d3-4481-a6f3-455a39e1c348" providerId="ADAL" clId="{1B62E8DC-D6BA-475C-9CB6-4CB70FC92923}" dt="2023-04-05T18:42:30.212" v="1176" actId="1037"/>
          <ac:graphicFrameMkLst>
            <pc:docMk/>
            <pc:sldMk cId="1530590298" sldId="259"/>
            <ac:graphicFrameMk id="9" creationId="{762FFE45-7944-9FC6-3355-6D2C9E804A21}"/>
          </ac:graphicFrameMkLst>
        </pc:graphicFrameChg>
        <pc:picChg chg="add mod">
          <ac:chgData name="Samantha Liotta" userId="46aa5985-e6d3-4481-a6f3-455a39e1c348" providerId="ADAL" clId="{1B62E8DC-D6BA-475C-9CB6-4CB70FC92923}" dt="2023-04-05T18:41:24.255" v="1141" actId="1076"/>
          <ac:picMkLst>
            <pc:docMk/>
            <pc:sldMk cId="1530590298" sldId="259"/>
            <ac:picMk id="5" creationId="{DCF5A856-478C-3D1C-C3A5-8633F7A21FF5}"/>
          </ac:picMkLst>
        </pc:picChg>
        <pc:picChg chg="del">
          <ac:chgData name="Samantha Liotta" userId="46aa5985-e6d3-4481-a6f3-455a39e1c348" providerId="ADAL" clId="{1B62E8DC-D6BA-475C-9CB6-4CB70FC92923}" dt="2023-04-05T18:36:34.813" v="1132" actId="478"/>
          <ac:picMkLst>
            <pc:docMk/>
            <pc:sldMk cId="1530590298" sldId="259"/>
            <ac:picMk id="6" creationId="{9BA56A74-0336-6411-E0CC-CF879AC56D20}"/>
          </ac:picMkLst>
        </pc:picChg>
      </pc:sldChg>
      <pc:sldChg chg="del">
        <pc:chgData name="Samantha Liotta" userId="46aa5985-e6d3-4481-a6f3-455a39e1c348" providerId="ADAL" clId="{1B62E8DC-D6BA-475C-9CB6-4CB70FC92923}" dt="2023-04-05T18:42:53.275" v="1177" actId="2696"/>
        <pc:sldMkLst>
          <pc:docMk/>
          <pc:sldMk cId="1032327143" sldId="261"/>
        </pc:sldMkLst>
      </pc:sldChg>
      <pc:sldChg chg="del">
        <pc:chgData name="Samantha Liotta" userId="46aa5985-e6d3-4481-a6f3-455a39e1c348" providerId="ADAL" clId="{1B62E8DC-D6BA-475C-9CB6-4CB70FC92923}" dt="2023-04-05T18:42:53.275" v="1177" actId="2696"/>
        <pc:sldMkLst>
          <pc:docMk/>
          <pc:sldMk cId="3447904590" sldId="264"/>
        </pc:sldMkLst>
      </pc:sldChg>
      <pc:sldChg chg="del">
        <pc:chgData name="Samantha Liotta" userId="46aa5985-e6d3-4481-a6f3-455a39e1c348" providerId="ADAL" clId="{1B62E8DC-D6BA-475C-9CB6-4CB70FC92923}" dt="2023-04-05T18:42:53.275" v="1177" actId="2696"/>
        <pc:sldMkLst>
          <pc:docMk/>
          <pc:sldMk cId="3617598975" sldId="266"/>
        </pc:sldMkLst>
      </pc:sldChg>
      <pc:sldChg chg="del">
        <pc:chgData name="Samantha Liotta" userId="46aa5985-e6d3-4481-a6f3-455a39e1c348" providerId="ADAL" clId="{1B62E8DC-D6BA-475C-9CB6-4CB70FC92923}" dt="2023-04-05T18:42:53.275" v="1177" actId="2696"/>
        <pc:sldMkLst>
          <pc:docMk/>
          <pc:sldMk cId="2794068096" sldId="267"/>
        </pc:sldMkLst>
      </pc:sldChg>
      <pc:sldChg chg="addSp delSp modSp add mod">
        <pc:chgData name="Samantha Liotta" userId="46aa5985-e6d3-4481-a6f3-455a39e1c348" providerId="ADAL" clId="{1B62E8DC-D6BA-475C-9CB6-4CB70FC92923}" dt="2023-04-05T17:57:51.447" v="365" actId="20577"/>
        <pc:sldMkLst>
          <pc:docMk/>
          <pc:sldMk cId="2043426643" sldId="268"/>
        </pc:sldMkLst>
        <pc:spChg chg="add del mod">
          <ac:chgData name="Samantha Liotta" userId="46aa5985-e6d3-4481-a6f3-455a39e1c348" providerId="ADAL" clId="{1B62E8DC-D6BA-475C-9CB6-4CB70FC92923}" dt="2023-04-05T17:28:48.588" v="208" actId="478"/>
          <ac:spMkLst>
            <pc:docMk/>
            <pc:sldMk cId="2043426643" sldId="268"/>
            <ac:spMk id="6" creationId="{49F72CDB-343E-64A5-7BD0-34B1AE94EE3A}"/>
          </ac:spMkLst>
        </pc:spChg>
        <pc:spChg chg="mod">
          <ac:chgData name="Samantha Liotta" userId="46aa5985-e6d3-4481-a6f3-455a39e1c348" providerId="ADAL" clId="{1B62E8DC-D6BA-475C-9CB6-4CB70FC92923}" dt="2023-04-05T17:28:40.200" v="206" actId="20577"/>
          <ac:spMkLst>
            <pc:docMk/>
            <pc:sldMk cId="2043426643" sldId="268"/>
            <ac:spMk id="8" creationId="{B8571CE3-34BF-656A-B088-6F9E3CA67FFD}"/>
          </ac:spMkLst>
        </pc:spChg>
        <pc:spChg chg="add mod">
          <ac:chgData name="Samantha Liotta" userId="46aa5985-e6d3-4481-a6f3-455a39e1c348" providerId="ADAL" clId="{1B62E8DC-D6BA-475C-9CB6-4CB70FC92923}" dt="2023-04-05T17:57:51.447" v="365" actId="20577"/>
          <ac:spMkLst>
            <pc:docMk/>
            <pc:sldMk cId="2043426643" sldId="268"/>
            <ac:spMk id="10" creationId="{02FEF51E-37A2-2CFD-2B2C-3D6BDFE2B09B}"/>
          </ac:spMkLst>
        </pc:spChg>
        <pc:picChg chg="del">
          <ac:chgData name="Samantha Liotta" userId="46aa5985-e6d3-4481-a6f3-455a39e1c348" providerId="ADAL" clId="{1B62E8DC-D6BA-475C-9CB6-4CB70FC92923}" dt="2023-04-05T17:28:42.355" v="207" actId="478"/>
          <ac:picMkLst>
            <pc:docMk/>
            <pc:sldMk cId="2043426643" sldId="268"/>
            <ac:picMk id="3" creationId="{A27A8E11-240E-8D97-CBAF-33C51241EA2F}"/>
          </ac:picMkLst>
        </pc:picChg>
        <pc:picChg chg="add mod">
          <ac:chgData name="Samantha Liotta" userId="46aa5985-e6d3-4481-a6f3-455a39e1c348" providerId="ADAL" clId="{1B62E8DC-D6BA-475C-9CB6-4CB70FC92923}" dt="2023-04-05T17:30:07.417" v="213" actId="962"/>
          <ac:picMkLst>
            <pc:docMk/>
            <pc:sldMk cId="2043426643" sldId="268"/>
            <ac:picMk id="9" creationId="{0BC6A3D9-7817-E979-95D2-1F6F7D79CDF6}"/>
          </ac:picMkLst>
        </pc:picChg>
      </pc:sldChg>
      <pc:sldChg chg="addSp delSp modSp add mod">
        <pc:chgData name="Samantha Liotta" userId="46aa5985-e6d3-4481-a6f3-455a39e1c348" providerId="ADAL" clId="{1B62E8DC-D6BA-475C-9CB6-4CB70FC92923}" dt="2023-04-05T18:06:13.126" v="505" actId="1076"/>
        <pc:sldMkLst>
          <pc:docMk/>
          <pc:sldMk cId="2832078340" sldId="269"/>
        </pc:sldMkLst>
        <pc:spChg chg="del mod">
          <ac:chgData name="Samantha Liotta" userId="46aa5985-e6d3-4481-a6f3-455a39e1c348" providerId="ADAL" clId="{1B62E8DC-D6BA-475C-9CB6-4CB70FC92923}" dt="2023-04-05T18:01:41.705" v="394" actId="478"/>
          <ac:spMkLst>
            <pc:docMk/>
            <pc:sldMk cId="2832078340" sldId="269"/>
            <ac:spMk id="5" creationId="{B9C93DF7-0BFC-C623-27FB-0B730E2BC39C}"/>
          </ac:spMkLst>
        </pc:spChg>
        <pc:spChg chg="mod">
          <ac:chgData name="Samantha Liotta" userId="46aa5985-e6d3-4481-a6f3-455a39e1c348" providerId="ADAL" clId="{1B62E8DC-D6BA-475C-9CB6-4CB70FC92923}" dt="2023-04-05T18:01:36.447" v="391" actId="20577"/>
          <ac:spMkLst>
            <pc:docMk/>
            <pc:sldMk cId="2832078340" sldId="269"/>
            <ac:spMk id="8" creationId="{B8571CE3-34BF-656A-B088-6F9E3CA67FFD}"/>
          </ac:spMkLst>
        </pc:spChg>
        <pc:spChg chg="mod">
          <ac:chgData name="Samantha Liotta" userId="46aa5985-e6d3-4481-a6f3-455a39e1c348" providerId="ADAL" clId="{1B62E8DC-D6BA-475C-9CB6-4CB70FC92923}" dt="2023-04-05T18:06:13.126" v="505" actId="1076"/>
          <ac:spMkLst>
            <pc:docMk/>
            <pc:sldMk cId="2832078340" sldId="269"/>
            <ac:spMk id="10" creationId="{02FEF51E-37A2-2CFD-2B2C-3D6BDFE2B09B}"/>
          </ac:spMkLst>
        </pc:spChg>
        <pc:picChg chg="add del mod">
          <ac:chgData name="Samantha Liotta" userId="46aa5985-e6d3-4481-a6f3-455a39e1c348" providerId="ADAL" clId="{1B62E8DC-D6BA-475C-9CB6-4CB70FC92923}" dt="2023-04-05T18:02:17.013" v="500" actId="478"/>
          <ac:picMkLst>
            <pc:docMk/>
            <pc:sldMk cId="2832078340" sldId="269"/>
            <ac:picMk id="3" creationId="{6E25A84B-19F3-1A36-DD4C-CBE93E68543C}"/>
          </ac:picMkLst>
        </pc:picChg>
        <pc:picChg chg="add mod">
          <ac:chgData name="Samantha Liotta" userId="46aa5985-e6d3-4481-a6f3-455a39e1c348" providerId="ADAL" clId="{1B62E8DC-D6BA-475C-9CB6-4CB70FC92923}" dt="2023-04-05T18:05:30.525" v="503" actId="962"/>
          <ac:picMkLst>
            <pc:docMk/>
            <pc:sldMk cId="2832078340" sldId="269"/>
            <ac:picMk id="7" creationId="{08B1AAE8-46D9-E381-4BA8-3C8DB87977EC}"/>
          </ac:picMkLst>
        </pc:picChg>
        <pc:picChg chg="del">
          <ac:chgData name="Samantha Liotta" userId="46aa5985-e6d3-4481-a6f3-455a39e1c348" providerId="ADAL" clId="{1B62E8DC-D6BA-475C-9CB6-4CB70FC92923}" dt="2023-04-05T18:01:38.246" v="392" actId="478"/>
          <ac:picMkLst>
            <pc:docMk/>
            <pc:sldMk cId="2832078340" sldId="269"/>
            <ac:picMk id="9" creationId="{0BC6A3D9-7817-E979-95D2-1F6F7D79CDF6}"/>
          </ac:picMkLst>
        </pc:picChg>
      </pc:sldChg>
      <pc:sldChg chg="addSp delSp modSp add mod">
        <pc:chgData name="Samantha Liotta" userId="46aa5985-e6d3-4481-a6f3-455a39e1c348" providerId="ADAL" clId="{1B62E8DC-D6BA-475C-9CB6-4CB70FC92923}" dt="2023-04-05T18:45:48.793" v="1193" actId="20577"/>
        <pc:sldMkLst>
          <pc:docMk/>
          <pc:sldMk cId="2878474531" sldId="270"/>
        </pc:sldMkLst>
        <pc:spChg chg="mod">
          <ac:chgData name="Samantha Liotta" userId="46aa5985-e6d3-4481-a6f3-455a39e1c348" providerId="ADAL" clId="{1B62E8DC-D6BA-475C-9CB6-4CB70FC92923}" dt="2023-04-05T18:06:45.494" v="520" actId="20577"/>
          <ac:spMkLst>
            <pc:docMk/>
            <pc:sldMk cId="2878474531" sldId="270"/>
            <ac:spMk id="8" creationId="{B8571CE3-34BF-656A-B088-6F9E3CA67FFD}"/>
          </ac:spMkLst>
        </pc:spChg>
        <pc:spChg chg="add mod">
          <ac:chgData name="Samantha Liotta" userId="46aa5985-e6d3-4481-a6f3-455a39e1c348" providerId="ADAL" clId="{1B62E8DC-D6BA-475C-9CB6-4CB70FC92923}" dt="2023-04-05T18:45:48.793" v="1193" actId="20577"/>
          <ac:spMkLst>
            <pc:docMk/>
            <pc:sldMk cId="2878474531" sldId="270"/>
            <ac:spMk id="9" creationId="{E8D1E5E6-A111-BE31-E2F6-FC6D16093422}"/>
          </ac:spMkLst>
        </pc:spChg>
        <pc:spChg chg="del">
          <ac:chgData name="Samantha Liotta" userId="46aa5985-e6d3-4481-a6f3-455a39e1c348" providerId="ADAL" clId="{1B62E8DC-D6BA-475C-9CB6-4CB70FC92923}" dt="2023-04-05T18:06:28.765" v="510" actId="478"/>
          <ac:spMkLst>
            <pc:docMk/>
            <pc:sldMk cId="2878474531" sldId="270"/>
            <ac:spMk id="10" creationId="{02FEF51E-37A2-2CFD-2B2C-3D6BDFE2B09B}"/>
          </ac:spMkLst>
        </pc:spChg>
        <pc:picChg chg="add mod">
          <ac:chgData name="Samantha Liotta" userId="46aa5985-e6d3-4481-a6f3-455a39e1c348" providerId="ADAL" clId="{1B62E8DC-D6BA-475C-9CB6-4CB70FC92923}" dt="2023-04-05T18:07:14.764" v="526" actId="962"/>
          <ac:picMkLst>
            <pc:docMk/>
            <pc:sldMk cId="2878474531" sldId="270"/>
            <ac:picMk id="3" creationId="{879A59DC-00CD-4CF9-AED6-B821AF49812C}"/>
          </ac:picMkLst>
        </pc:picChg>
        <pc:picChg chg="add mod">
          <ac:chgData name="Samantha Liotta" userId="46aa5985-e6d3-4481-a6f3-455a39e1c348" providerId="ADAL" clId="{1B62E8DC-D6BA-475C-9CB6-4CB70FC92923}" dt="2023-04-05T18:07:59.331" v="537" actId="1037"/>
          <ac:picMkLst>
            <pc:docMk/>
            <pc:sldMk cId="2878474531" sldId="270"/>
            <ac:picMk id="6" creationId="{B45E6FC1-697B-F3B2-A91B-00151356C4E3}"/>
          </ac:picMkLst>
        </pc:picChg>
        <pc:picChg chg="del">
          <ac:chgData name="Samantha Liotta" userId="46aa5985-e6d3-4481-a6f3-455a39e1c348" providerId="ADAL" clId="{1B62E8DC-D6BA-475C-9CB6-4CB70FC92923}" dt="2023-04-05T18:06:26.015" v="509" actId="478"/>
          <ac:picMkLst>
            <pc:docMk/>
            <pc:sldMk cId="2878474531" sldId="270"/>
            <ac:picMk id="7" creationId="{08B1AAE8-46D9-E381-4BA8-3C8DB87977EC}"/>
          </ac:picMkLst>
        </pc:picChg>
      </pc:sldChg>
      <pc:sldChg chg="addSp delSp modSp add mod">
        <pc:chgData name="Samantha Liotta" userId="46aa5985-e6d3-4481-a6f3-455a39e1c348" providerId="ADAL" clId="{1B62E8DC-D6BA-475C-9CB6-4CB70FC92923}" dt="2023-04-05T18:46:09.235" v="1196" actId="20577"/>
        <pc:sldMkLst>
          <pc:docMk/>
          <pc:sldMk cId="2506065143" sldId="271"/>
        </pc:sldMkLst>
        <pc:spChg chg="add mod">
          <ac:chgData name="Samantha Liotta" userId="46aa5985-e6d3-4481-a6f3-455a39e1c348" providerId="ADAL" clId="{1B62E8DC-D6BA-475C-9CB6-4CB70FC92923}" dt="2023-04-05T18:46:09.235" v="1196" actId="20577"/>
          <ac:spMkLst>
            <pc:docMk/>
            <pc:sldMk cId="2506065143" sldId="271"/>
            <ac:spMk id="7" creationId="{4E32BE1C-3033-37ED-2C3C-91BF39C9BC15}"/>
          </ac:spMkLst>
        </pc:spChg>
        <pc:spChg chg="mod">
          <ac:chgData name="Samantha Liotta" userId="46aa5985-e6d3-4481-a6f3-455a39e1c348" providerId="ADAL" clId="{1B62E8DC-D6BA-475C-9CB6-4CB70FC92923}" dt="2023-04-05T18:13:25.029" v="839" actId="20577"/>
          <ac:spMkLst>
            <pc:docMk/>
            <pc:sldMk cId="2506065143" sldId="271"/>
            <ac:spMk id="8" creationId="{B8571CE3-34BF-656A-B088-6F9E3CA67FFD}"/>
          </ac:spMkLst>
        </pc:spChg>
        <pc:spChg chg="del">
          <ac:chgData name="Samantha Liotta" userId="46aa5985-e6d3-4481-a6f3-455a39e1c348" providerId="ADAL" clId="{1B62E8DC-D6BA-475C-9CB6-4CB70FC92923}" dt="2023-04-05T18:13:29.275" v="843" actId="478"/>
          <ac:spMkLst>
            <pc:docMk/>
            <pc:sldMk cId="2506065143" sldId="271"/>
            <ac:spMk id="9" creationId="{E8D1E5E6-A111-BE31-E2F6-FC6D16093422}"/>
          </ac:spMkLst>
        </pc:spChg>
        <pc:picChg chg="del mod">
          <ac:chgData name="Samantha Liotta" userId="46aa5985-e6d3-4481-a6f3-455a39e1c348" providerId="ADAL" clId="{1B62E8DC-D6BA-475C-9CB6-4CB70FC92923}" dt="2023-04-05T18:13:26.752" v="841" actId="478"/>
          <ac:picMkLst>
            <pc:docMk/>
            <pc:sldMk cId="2506065143" sldId="271"/>
            <ac:picMk id="3" creationId="{879A59DC-00CD-4CF9-AED6-B821AF49812C}"/>
          </ac:picMkLst>
        </pc:picChg>
        <pc:picChg chg="add del mod">
          <ac:chgData name="Samantha Liotta" userId="46aa5985-e6d3-4481-a6f3-455a39e1c348" providerId="ADAL" clId="{1B62E8DC-D6BA-475C-9CB6-4CB70FC92923}" dt="2023-04-05T18:36:06.314" v="1128" actId="478"/>
          <ac:picMkLst>
            <pc:docMk/>
            <pc:sldMk cId="2506065143" sldId="271"/>
            <ac:picMk id="5" creationId="{181E40E4-EEDB-1D2D-ED90-EAD9D01FE0AE}"/>
          </ac:picMkLst>
        </pc:picChg>
        <pc:picChg chg="del">
          <ac:chgData name="Samantha Liotta" userId="46aa5985-e6d3-4481-a6f3-455a39e1c348" providerId="ADAL" clId="{1B62E8DC-D6BA-475C-9CB6-4CB70FC92923}" dt="2023-04-05T18:13:28.098" v="842" actId="478"/>
          <ac:picMkLst>
            <pc:docMk/>
            <pc:sldMk cId="2506065143" sldId="271"/>
            <ac:picMk id="6" creationId="{B45E6FC1-697B-F3B2-A91B-00151356C4E3}"/>
          </ac:picMkLst>
        </pc:picChg>
        <pc:picChg chg="add mod">
          <ac:chgData name="Samantha Liotta" userId="46aa5985-e6d3-4481-a6f3-455a39e1c348" providerId="ADAL" clId="{1B62E8DC-D6BA-475C-9CB6-4CB70FC92923}" dt="2023-04-05T18:36:20.594" v="1131" actId="962"/>
          <ac:picMkLst>
            <pc:docMk/>
            <pc:sldMk cId="2506065143" sldId="271"/>
            <ac:picMk id="11" creationId="{2C80AA79-D7FE-FF11-6840-0181F84AA6F0}"/>
          </ac:picMkLst>
        </pc:picChg>
      </pc:sldChg>
    </pc:docChg>
  </pc:docChgLst>
  <pc:docChgLst>
    <pc:chgData name="Samantha Liotta" userId="46aa5985-e6d3-4481-a6f3-455a39e1c348" providerId="ADAL" clId="{6F2BDB73-4B87-464C-B2F4-33C1B965520F}"/>
    <pc:docChg chg="undo redo custSel addSld delSld modSld">
      <pc:chgData name="Samantha Liotta" userId="46aa5985-e6d3-4481-a6f3-455a39e1c348" providerId="ADAL" clId="{6F2BDB73-4B87-464C-B2F4-33C1B965520F}" dt="2023-04-10T20:03:35.328" v="145" actId="962"/>
      <pc:docMkLst>
        <pc:docMk/>
      </pc:docMkLst>
      <pc:sldChg chg="addSp delSp modSp mod">
        <pc:chgData name="Samantha Liotta" userId="46aa5985-e6d3-4481-a6f3-455a39e1c348" providerId="ADAL" clId="{6F2BDB73-4B87-464C-B2F4-33C1B965520F}" dt="2023-04-10T20:01:09.635" v="132" actId="962"/>
        <pc:sldMkLst>
          <pc:docMk/>
          <pc:sldMk cId="709024967" sldId="257"/>
        </pc:sldMkLst>
        <pc:picChg chg="add del mod">
          <ac:chgData name="Samantha Liotta" userId="46aa5985-e6d3-4481-a6f3-455a39e1c348" providerId="ADAL" clId="{6F2BDB73-4B87-464C-B2F4-33C1B965520F}" dt="2023-04-10T19:59:50.553" v="123" actId="478"/>
          <ac:picMkLst>
            <pc:docMk/>
            <pc:sldMk cId="709024967" sldId="257"/>
            <ac:picMk id="3" creationId="{8B8F9D95-7A08-44E1-EC05-0330B222CDEB}"/>
          </ac:picMkLst>
        </pc:picChg>
        <pc:picChg chg="add mod">
          <ac:chgData name="Samantha Liotta" userId="46aa5985-e6d3-4481-a6f3-455a39e1c348" providerId="ADAL" clId="{6F2BDB73-4B87-464C-B2F4-33C1B965520F}" dt="2023-04-10T20:01:09.635" v="132" actId="962"/>
          <ac:picMkLst>
            <pc:docMk/>
            <pc:sldMk cId="709024967" sldId="257"/>
            <ac:picMk id="5" creationId="{4D38E68B-0991-52BE-10BD-AED874E1218A}"/>
          </ac:picMkLst>
        </pc:picChg>
      </pc:sldChg>
      <pc:sldChg chg="del">
        <pc:chgData name="Samantha Liotta" userId="46aa5985-e6d3-4481-a6f3-455a39e1c348" providerId="ADAL" clId="{6F2BDB73-4B87-464C-B2F4-33C1B965520F}" dt="2023-04-10T17:24:08.580" v="68" actId="2696"/>
        <pc:sldMkLst>
          <pc:docMk/>
          <pc:sldMk cId="803918049" sldId="260"/>
        </pc:sldMkLst>
      </pc:sldChg>
      <pc:sldChg chg="addSp delSp modSp mod">
        <pc:chgData name="Samantha Liotta" userId="46aa5985-e6d3-4481-a6f3-455a39e1c348" providerId="ADAL" clId="{6F2BDB73-4B87-464C-B2F4-33C1B965520F}" dt="2023-04-10T20:02:27.926" v="138" actId="1076"/>
        <pc:sldMkLst>
          <pc:docMk/>
          <pc:sldMk cId="2043426643" sldId="268"/>
        </pc:sldMkLst>
        <pc:spChg chg="del">
          <ac:chgData name="Samantha Liotta" userId="46aa5985-e6d3-4481-a6f3-455a39e1c348" providerId="ADAL" clId="{6F2BDB73-4B87-464C-B2F4-33C1B965520F}" dt="2023-04-10T17:17:33.600" v="10" actId="478"/>
          <ac:spMkLst>
            <pc:docMk/>
            <pc:sldMk cId="2043426643" sldId="268"/>
            <ac:spMk id="5" creationId="{B9C93DF7-0BFC-C623-27FB-0B730E2BC39C}"/>
          </ac:spMkLst>
        </pc:spChg>
        <pc:spChg chg="mod">
          <ac:chgData name="Samantha Liotta" userId="46aa5985-e6d3-4481-a6f3-455a39e1c348" providerId="ADAL" clId="{6F2BDB73-4B87-464C-B2F4-33C1B965520F}" dt="2023-04-10T17:17:42.946" v="17" actId="20577"/>
          <ac:spMkLst>
            <pc:docMk/>
            <pc:sldMk cId="2043426643" sldId="268"/>
            <ac:spMk id="8" creationId="{B8571CE3-34BF-656A-B088-6F9E3CA67FFD}"/>
          </ac:spMkLst>
        </pc:spChg>
        <pc:spChg chg="del">
          <ac:chgData name="Samantha Liotta" userId="46aa5985-e6d3-4481-a6f3-455a39e1c348" providerId="ADAL" clId="{6F2BDB73-4B87-464C-B2F4-33C1B965520F}" dt="2023-04-10T17:17:31.557" v="9" actId="478"/>
          <ac:spMkLst>
            <pc:docMk/>
            <pc:sldMk cId="2043426643" sldId="268"/>
            <ac:spMk id="10" creationId="{02FEF51E-37A2-2CFD-2B2C-3D6BDFE2B09B}"/>
          </ac:spMkLst>
        </pc:spChg>
        <pc:picChg chg="add mod">
          <ac:chgData name="Samantha Liotta" userId="46aa5985-e6d3-4481-a6f3-455a39e1c348" providerId="ADAL" clId="{6F2BDB73-4B87-464C-B2F4-33C1B965520F}" dt="2023-04-10T17:20:33.086" v="22" actId="14100"/>
          <ac:picMkLst>
            <pc:docMk/>
            <pc:sldMk cId="2043426643" sldId="268"/>
            <ac:picMk id="3" creationId="{19402089-5569-62F9-48B2-5E41BC268C6D}"/>
          </ac:picMkLst>
        </pc:picChg>
        <pc:picChg chg="add mod">
          <ac:chgData name="Samantha Liotta" userId="46aa5985-e6d3-4481-a6f3-455a39e1c348" providerId="ADAL" clId="{6F2BDB73-4B87-464C-B2F4-33C1B965520F}" dt="2023-04-10T20:02:27.926" v="138" actId="1076"/>
          <ac:picMkLst>
            <pc:docMk/>
            <pc:sldMk cId="2043426643" sldId="268"/>
            <ac:picMk id="5" creationId="{2F67F0C9-4358-9BDC-834E-B3D51AA0EF06}"/>
          </ac:picMkLst>
        </pc:picChg>
        <pc:picChg chg="del">
          <ac:chgData name="Samantha Liotta" userId="46aa5985-e6d3-4481-a6f3-455a39e1c348" providerId="ADAL" clId="{6F2BDB73-4B87-464C-B2F4-33C1B965520F}" dt="2023-04-10T17:17:30.318" v="8" actId="478"/>
          <ac:picMkLst>
            <pc:docMk/>
            <pc:sldMk cId="2043426643" sldId="268"/>
            <ac:picMk id="9" creationId="{0BC6A3D9-7817-E979-95D2-1F6F7D79CDF6}"/>
          </ac:picMkLst>
        </pc:picChg>
      </pc:sldChg>
      <pc:sldChg chg="addSp delSp modSp mod">
        <pc:chgData name="Samantha Liotta" userId="46aa5985-e6d3-4481-a6f3-455a39e1c348" providerId="ADAL" clId="{6F2BDB73-4B87-464C-B2F4-33C1B965520F}" dt="2023-04-10T20:03:35.328" v="145" actId="962"/>
        <pc:sldMkLst>
          <pc:docMk/>
          <pc:sldMk cId="2832078340" sldId="269"/>
        </pc:sldMkLst>
        <pc:spChg chg="mod">
          <ac:chgData name="Samantha Liotta" userId="46aa5985-e6d3-4481-a6f3-455a39e1c348" providerId="ADAL" clId="{6F2BDB73-4B87-464C-B2F4-33C1B965520F}" dt="2023-04-10T17:20:55.068" v="56" actId="20577"/>
          <ac:spMkLst>
            <pc:docMk/>
            <pc:sldMk cId="2832078340" sldId="269"/>
            <ac:spMk id="8" creationId="{B8571CE3-34BF-656A-B088-6F9E3CA67FFD}"/>
          </ac:spMkLst>
        </pc:spChg>
        <pc:spChg chg="del">
          <ac:chgData name="Samantha Liotta" userId="46aa5985-e6d3-4481-a6f3-455a39e1c348" providerId="ADAL" clId="{6F2BDB73-4B87-464C-B2F4-33C1B965520F}" dt="2023-04-10T17:20:57.997" v="58" actId="478"/>
          <ac:spMkLst>
            <pc:docMk/>
            <pc:sldMk cId="2832078340" sldId="269"/>
            <ac:spMk id="10" creationId="{02FEF51E-37A2-2CFD-2B2C-3D6BDFE2B09B}"/>
          </ac:spMkLst>
        </pc:spChg>
        <pc:picChg chg="add del mod">
          <ac:chgData name="Samantha Liotta" userId="46aa5985-e6d3-4481-a6f3-455a39e1c348" providerId="ADAL" clId="{6F2BDB73-4B87-464C-B2F4-33C1B965520F}" dt="2023-04-10T19:59:54.135" v="124" actId="478"/>
          <ac:picMkLst>
            <pc:docMk/>
            <pc:sldMk cId="2832078340" sldId="269"/>
            <ac:picMk id="3" creationId="{904C6A17-4458-3CE2-A998-9B531E0E6391}"/>
          </ac:picMkLst>
        </pc:picChg>
        <pc:picChg chg="add mod">
          <ac:chgData name="Samantha Liotta" userId="46aa5985-e6d3-4481-a6f3-455a39e1c348" providerId="ADAL" clId="{6F2BDB73-4B87-464C-B2F4-33C1B965520F}" dt="2023-04-10T20:03:35.328" v="145" actId="962"/>
          <ac:picMkLst>
            <pc:docMk/>
            <pc:sldMk cId="2832078340" sldId="269"/>
            <ac:picMk id="5" creationId="{409BEEFF-3D8C-4C7B-E52C-80E1D2950EC6}"/>
          </ac:picMkLst>
        </pc:picChg>
        <pc:picChg chg="del">
          <ac:chgData name="Samantha Liotta" userId="46aa5985-e6d3-4481-a6f3-455a39e1c348" providerId="ADAL" clId="{6F2BDB73-4B87-464C-B2F4-33C1B965520F}" dt="2023-04-10T17:20:56.237" v="57" actId="478"/>
          <ac:picMkLst>
            <pc:docMk/>
            <pc:sldMk cId="2832078340" sldId="269"/>
            <ac:picMk id="7" creationId="{08B1AAE8-46D9-E381-4BA8-3C8DB87977EC}"/>
          </ac:picMkLst>
        </pc:picChg>
      </pc:sldChg>
      <pc:sldChg chg="del">
        <pc:chgData name="Samantha Liotta" userId="46aa5985-e6d3-4481-a6f3-455a39e1c348" providerId="ADAL" clId="{6F2BDB73-4B87-464C-B2F4-33C1B965520F}" dt="2023-04-10T17:23:57.503" v="66" actId="2696"/>
        <pc:sldMkLst>
          <pc:docMk/>
          <pc:sldMk cId="2878474531" sldId="270"/>
        </pc:sldMkLst>
      </pc:sldChg>
      <pc:sldChg chg="del">
        <pc:chgData name="Samantha Liotta" userId="46aa5985-e6d3-4481-a6f3-455a39e1c348" providerId="ADAL" clId="{6F2BDB73-4B87-464C-B2F4-33C1B965520F}" dt="2023-04-10T17:23:59.720" v="67" actId="2696"/>
        <pc:sldMkLst>
          <pc:docMk/>
          <pc:sldMk cId="2506065143" sldId="271"/>
        </pc:sldMkLst>
      </pc:sldChg>
      <pc:sldChg chg="addSp delSp modSp new mod">
        <pc:chgData name="Samantha Liotta" userId="46aa5985-e6d3-4481-a6f3-455a39e1c348" providerId="ADAL" clId="{6F2BDB73-4B87-464C-B2F4-33C1B965520F}" dt="2023-04-10T17:27:27.418" v="122" actId="1076"/>
        <pc:sldMkLst>
          <pc:docMk/>
          <pc:sldMk cId="2031525200" sldId="273"/>
        </pc:sldMkLst>
        <pc:spChg chg="mod">
          <ac:chgData name="Samantha Liotta" userId="46aa5985-e6d3-4481-a6f3-455a39e1c348" providerId="ADAL" clId="{6F2BDB73-4B87-464C-B2F4-33C1B965520F}" dt="2023-04-10T17:25:43.850" v="98" actId="20577"/>
          <ac:spMkLst>
            <pc:docMk/>
            <pc:sldMk cId="2031525200" sldId="273"/>
            <ac:spMk id="2" creationId="{C33AD32C-E3DB-B4DE-EFA1-1D9A401FE973}"/>
          </ac:spMkLst>
        </pc:spChg>
        <pc:spChg chg="del mod">
          <ac:chgData name="Samantha Liotta" userId="46aa5985-e6d3-4481-a6f3-455a39e1c348" providerId="ADAL" clId="{6F2BDB73-4B87-464C-B2F4-33C1B965520F}" dt="2023-04-10T17:26:14.068" v="106" actId="22"/>
          <ac:spMkLst>
            <pc:docMk/>
            <pc:sldMk cId="2031525200" sldId="273"/>
            <ac:spMk id="3" creationId="{A70F0367-8D62-599F-2D61-CE1A92CC5AB2}"/>
          </ac:spMkLst>
        </pc:spChg>
        <pc:picChg chg="add mod ord">
          <ac:chgData name="Samantha Liotta" userId="46aa5985-e6d3-4481-a6f3-455a39e1c348" providerId="ADAL" clId="{6F2BDB73-4B87-464C-B2F4-33C1B965520F}" dt="2023-04-10T17:27:27.418" v="122" actId="1076"/>
          <ac:picMkLst>
            <pc:docMk/>
            <pc:sldMk cId="2031525200" sldId="273"/>
            <ac:picMk id="6" creationId="{E2B38D98-548D-B0C8-F535-8313BFC21B17}"/>
          </ac:picMkLst>
        </pc:picChg>
      </pc:sldChg>
      <pc:sldChg chg="addSp delSp modSp add mod">
        <pc:chgData name="Samantha Liotta" userId="46aa5985-e6d3-4481-a6f3-455a39e1c348" providerId="ADAL" clId="{6F2BDB73-4B87-464C-B2F4-33C1B965520F}" dt="2023-04-10T17:26:54.319" v="120" actId="1076"/>
        <pc:sldMkLst>
          <pc:docMk/>
          <pc:sldMk cId="4019515429" sldId="274"/>
        </pc:sldMkLst>
        <pc:spChg chg="mod">
          <ac:chgData name="Samantha Liotta" userId="46aa5985-e6d3-4481-a6f3-455a39e1c348" providerId="ADAL" clId="{6F2BDB73-4B87-464C-B2F4-33C1B965520F}" dt="2023-04-10T17:26:30.466" v="111" actId="20577"/>
          <ac:spMkLst>
            <pc:docMk/>
            <pc:sldMk cId="4019515429" sldId="274"/>
            <ac:spMk id="2" creationId="{C33AD32C-E3DB-B4DE-EFA1-1D9A401FE973}"/>
          </ac:spMkLst>
        </pc:spChg>
        <pc:spChg chg="add del mod">
          <ac:chgData name="Samantha Liotta" userId="46aa5985-e6d3-4481-a6f3-455a39e1c348" providerId="ADAL" clId="{6F2BDB73-4B87-464C-B2F4-33C1B965520F}" dt="2023-04-10T17:26:49.455" v="118" actId="22"/>
          <ac:spMkLst>
            <pc:docMk/>
            <pc:sldMk cId="4019515429" sldId="274"/>
            <ac:spMk id="5" creationId="{6D466D12-6953-4FC2-6D20-F10CAF5EA155}"/>
          </ac:spMkLst>
        </pc:spChg>
        <pc:picChg chg="del">
          <ac:chgData name="Samantha Liotta" userId="46aa5985-e6d3-4481-a6f3-455a39e1c348" providerId="ADAL" clId="{6F2BDB73-4B87-464C-B2F4-33C1B965520F}" dt="2023-04-10T17:26:32.042" v="112" actId="478"/>
          <ac:picMkLst>
            <pc:docMk/>
            <pc:sldMk cId="4019515429" sldId="274"/>
            <ac:picMk id="6" creationId="{E2B38D98-548D-B0C8-F535-8313BFC21B17}"/>
          </ac:picMkLst>
        </pc:picChg>
        <pc:picChg chg="add mod ord">
          <ac:chgData name="Samantha Liotta" userId="46aa5985-e6d3-4481-a6f3-455a39e1c348" providerId="ADAL" clId="{6F2BDB73-4B87-464C-B2F4-33C1B965520F}" dt="2023-04-10T17:26:54.319" v="120" actId="1076"/>
          <ac:picMkLst>
            <pc:docMk/>
            <pc:sldMk cId="4019515429" sldId="274"/>
            <ac:picMk id="8" creationId="{B72DB799-6006-3F9B-0343-348C0A7E1A5C}"/>
          </ac:picMkLst>
        </pc:picChg>
      </pc:sldChg>
    </pc:docChg>
  </pc:docChgLst>
  <pc:docChgLst>
    <pc:chgData name="Samantha Liotta" userId="46aa5985-e6d3-4481-a6f3-455a39e1c348" providerId="ADAL" clId="{4885D76A-A899-4188-B687-EBB27FE8108D}"/>
    <pc:docChg chg="undo custSel delSld modSld">
      <pc:chgData name="Samantha Liotta" userId="46aa5985-e6d3-4481-a6f3-455a39e1c348" providerId="ADAL" clId="{4885D76A-A899-4188-B687-EBB27FE8108D}" dt="2023-03-29T19:05:39.490" v="763" actId="14100"/>
      <pc:docMkLst>
        <pc:docMk/>
      </pc:docMkLst>
      <pc:sldChg chg="modSp del mod">
        <pc:chgData name="Samantha Liotta" userId="46aa5985-e6d3-4481-a6f3-455a39e1c348" providerId="ADAL" clId="{4885D76A-A899-4188-B687-EBB27FE8108D}" dt="2023-03-29T14:59:12.872" v="131" actId="2696"/>
        <pc:sldMkLst>
          <pc:docMk/>
          <pc:sldMk cId="1424487057" sldId="258"/>
        </pc:sldMkLst>
        <pc:spChg chg="mod">
          <ac:chgData name="Samantha Liotta" userId="46aa5985-e6d3-4481-a6f3-455a39e1c348" providerId="ADAL" clId="{4885D76A-A899-4188-B687-EBB27FE8108D}" dt="2023-03-29T14:39:23.786" v="83" actId="207"/>
          <ac:spMkLst>
            <pc:docMk/>
            <pc:sldMk cId="1424487057" sldId="258"/>
            <ac:spMk id="2" creationId="{999D438E-1009-CB15-0CAA-A4A51339E6D6}"/>
          </ac:spMkLst>
        </pc:spChg>
      </pc:sldChg>
      <pc:sldChg chg="addSp delSp modSp mod setBg setClrOvrMap">
        <pc:chgData name="Samantha Liotta" userId="46aa5985-e6d3-4481-a6f3-455a39e1c348" providerId="ADAL" clId="{4885D76A-A899-4188-B687-EBB27FE8108D}" dt="2023-03-29T14:58:44.276" v="130" actId="1076"/>
        <pc:sldMkLst>
          <pc:docMk/>
          <pc:sldMk cId="1530590298" sldId="259"/>
        </pc:sldMkLst>
        <pc:spChg chg="mod ord">
          <ac:chgData name="Samantha Liotta" userId="46aa5985-e6d3-4481-a6f3-455a39e1c348" providerId="ADAL" clId="{4885D76A-A899-4188-B687-EBB27FE8108D}" dt="2023-03-29T14:58:39.787" v="129" actId="1076"/>
          <ac:spMkLst>
            <pc:docMk/>
            <pc:sldMk cId="1530590298" sldId="259"/>
            <ac:spMk id="2" creationId="{F9D18646-F6A0-8EE1-EB2B-9DB25709B82B}"/>
          </ac:spMkLst>
        </pc:spChg>
        <pc:spChg chg="del mod">
          <ac:chgData name="Samantha Liotta" userId="46aa5985-e6d3-4481-a6f3-455a39e1c348" providerId="ADAL" clId="{4885D76A-A899-4188-B687-EBB27FE8108D}" dt="2023-03-29T14:55:09.683" v="112" actId="931"/>
          <ac:spMkLst>
            <pc:docMk/>
            <pc:sldMk cId="1530590298" sldId="259"/>
            <ac:spMk id="3" creationId="{AD61FFCA-D4D4-EA63-5008-E098C9C1A286}"/>
          </ac:spMkLst>
        </pc:spChg>
        <pc:spChg chg="mod">
          <ac:chgData name="Samantha Liotta" userId="46aa5985-e6d3-4481-a6f3-455a39e1c348" providerId="ADAL" clId="{4885D76A-A899-4188-B687-EBB27FE8108D}" dt="2023-03-29T14:55:45.765" v="123" actId="26606"/>
          <ac:spMkLst>
            <pc:docMk/>
            <pc:sldMk cId="1530590298" sldId="259"/>
            <ac:spMk id="4" creationId="{AF3999DC-A2C9-B837-92AB-2D03FB933B27}"/>
          </ac:spMkLst>
        </pc:spChg>
        <pc:spChg chg="add del">
          <ac:chgData name="Samantha Liotta" userId="46aa5985-e6d3-4481-a6f3-455a39e1c348" providerId="ADAL" clId="{4885D76A-A899-4188-B687-EBB27FE8108D}" dt="2023-03-29T14:55:45.697" v="122" actId="26606"/>
          <ac:spMkLst>
            <pc:docMk/>
            <pc:sldMk cId="1530590298" sldId="259"/>
            <ac:spMk id="10" creationId="{1D468E88-5885-24CD-83A9-9615702BE615}"/>
          </ac:spMkLst>
        </pc:spChg>
        <pc:spChg chg="add del">
          <ac:chgData name="Samantha Liotta" userId="46aa5985-e6d3-4481-a6f3-455a39e1c348" providerId="ADAL" clId="{4885D76A-A899-4188-B687-EBB27FE8108D}" dt="2023-03-29T14:55:38.557" v="120" actId="26606"/>
          <ac:spMkLst>
            <pc:docMk/>
            <pc:sldMk cId="1530590298" sldId="259"/>
            <ac:spMk id="11" creationId="{0671A8AE-40A1-4631-A6B8-581AFF065482}"/>
          </ac:spMkLst>
        </pc:spChg>
        <pc:spChg chg="add del">
          <ac:chgData name="Samantha Liotta" userId="46aa5985-e6d3-4481-a6f3-455a39e1c348" providerId="ADAL" clId="{4885D76A-A899-4188-B687-EBB27FE8108D}" dt="2023-03-29T14:55:38.557" v="120" actId="26606"/>
          <ac:spMkLst>
            <pc:docMk/>
            <pc:sldMk cId="1530590298" sldId="259"/>
            <ac:spMk id="13" creationId="{AB58EF07-17C2-48CF-ABB0-EEF1F17CB8F0}"/>
          </ac:spMkLst>
        </pc:spChg>
        <pc:spChg chg="add del">
          <ac:chgData name="Samantha Liotta" userId="46aa5985-e6d3-4481-a6f3-455a39e1c348" providerId="ADAL" clId="{4885D76A-A899-4188-B687-EBB27FE8108D}" dt="2023-03-29T14:55:38.557" v="120" actId="26606"/>
          <ac:spMkLst>
            <pc:docMk/>
            <pc:sldMk cId="1530590298" sldId="259"/>
            <ac:spMk id="15" creationId="{AF2F604E-43BE-4DC3-B983-E071523364F8}"/>
          </ac:spMkLst>
        </pc:spChg>
        <pc:spChg chg="add del">
          <ac:chgData name="Samantha Liotta" userId="46aa5985-e6d3-4481-a6f3-455a39e1c348" providerId="ADAL" clId="{4885D76A-A899-4188-B687-EBB27FE8108D}" dt="2023-03-29T14:55:38.557" v="120" actId="26606"/>
          <ac:spMkLst>
            <pc:docMk/>
            <pc:sldMk cId="1530590298" sldId="259"/>
            <ac:spMk id="17" creationId="{08C9B587-E65E-4B52-B37C-ABEBB6E87928}"/>
          </ac:spMkLst>
        </pc:spChg>
        <pc:spChg chg="add del">
          <ac:chgData name="Samantha Liotta" userId="46aa5985-e6d3-4481-a6f3-455a39e1c348" providerId="ADAL" clId="{4885D76A-A899-4188-B687-EBB27FE8108D}" dt="2023-03-29T14:55:45.697" v="122" actId="26606"/>
          <ac:spMkLst>
            <pc:docMk/>
            <pc:sldMk cId="1530590298" sldId="259"/>
            <ac:spMk id="19" creationId="{55D4142C-5077-457F-A6AD-3FECFDB39685}"/>
          </ac:spMkLst>
        </pc:spChg>
        <pc:spChg chg="add del">
          <ac:chgData name="Samantha Liotta" userId="46aa5985-e6d3-4481-a6f3-455a39e1c348" providerId="ADAL" clId="{4885D76A-A899-4188-B687-EBB27FE8108D}" dt="2023-03-29T14:55:45.697" v="122" actId="26606"/>
          <ac:spMkLst>
            <pc:docMk/>
            <pc:sldMk cId="1530590298" sldId="259"/>
            <ac:spMk id="20" creationId="{6B5E2835-4E47-45B3-9CFE-732FF7B05472}"/>
          </ac:spMkLst>
        </pc:spChg>
        <pc:spChg chg="add del">
          <ac:chgData name="Samantha Liotta" userId="46aa5985-e6d3-4481-a6f3-455a39e1c348" providerId="ADAL" clId="{4885D76A-A899-4188-B687-EBB27FE8108D}" dt="2023-03-29T14:55:45.697" v="122" actId="26606"/>
          <ac:spMkLst>
            <pc:docMk/>
            <pc:sldMk cId="1530590298" sldId="259"/>
            <ac:spMk id="21" creationId="{7A5F0580-5EE9-419F-96EE-B6529EF6E7D0}"/>
          </ac:spMkLst>
        </pc:spChg>
        <pc:spChg chg="add del">
          <ac:chgData name="Samantha Liotta" userId="46aa5985-e6d3-4481-a6f3-455a39e1c348" providerId="ADAL" clId="{4885D76A-A899-4188-B687-EBB27FE8108D}" dt="2023-03-29T14:55:45.697" v="122" actId="26606"/>
          <ac:spMkLst>
            <pc:docMk/>
            <pc:sldMk cId="1530590298" sldId="259"/>
            <ac:spMk id="22" creationId="{5B45AD5D-AA52-4F7B-9362-576A39AD9E09}"/>
          </ac:spMkLst>
        </pc:spChg>
        <pc:spChg chg="add del">
          <ac:chgData name="Samantha Liotta" userId="46aa5985-e6d3-4481-a6f3-455a39e1c348" providerId="ADAL" clId="{4885D76A-A899-4188-B687-EBB27FE8108D}" dt="2023-03-29T14:55:45.697" v="122" actId="26606"/>
          <ac:spMkLst>
            <pc:docMk/>
            <pc:sldMk cId="1530590298" sldId="259"/>
            <ac:spMk id="23" creationId="{AEDD7960-4866-4399-BEF6-DD1431AB4E34}"/>
          </ac:spMkLst>
        </pc:spChg>
        <pc:spChg chg="add">
          <ac:chgData name="Samantha Liotta" userId="46aa5985-e6d3-4481-a6f3-455a39e1c348" providerId="ADAL" clId="{4885D76A-A899-4188-B687-EBB27FE8108D}" dt="2023-03-29T14:55:45.765" v="123" actId="26606"/>
          <ac:spMkLst>
            <pc:docMk/>
            <pc:sldMk cId="1530590298" sldId="259"/>
            <ac:spMk id="25" creationId="{3AFE8227-C443-417B-BA91-520EB1EF4559}"/>
          </ac:spMkLst>
        </pc:spChg>
        <pc:spChg chg="add del">
          <ac:chgData name="Samantha Liotta" userId="46aa5985-e6d3-4481-a6f3-455a39e1c348" providerId="ADAL" clId="{4885D76A-A899-4188-B687-EBB27FE8108D}" dt="2023-03-29T14:55:49.700" v="124" actId="478"/>
          <ac:spMkLst>
            <pc:docMk/>
            <pc:sldMk cId="1530590298" sldId="259"/>
            <ac:spMk id="26" creationId="{9126E2C4-73A9-C562-88D8-44EE59CDFE70}"/>
          </ac:spMkLst>
        </pc:spChg>
        <pc:spChg chg="add">
          <ac:chgData name="Samantha Liotta" userId="46aa5985-e6d3-4481-a6f3-455a39e1c348" providerId="ADAL" clId="{4885D76A-A899-4188-B687-EBB27FE8108D}" dt="2023-03-29T14:55:45.765" v="123" actId="26606"/>
          <ac:spMkLst>
            <pc:docMk/>
            <pc:sldMk cId="1530590298" sldId="259"/>
            <ac:spMk id="27" creationId="{907741FC-B544-4A6E-B831-6789D042333D}"/>
          </ac:spMkLst>
        </pc:spChg>
        <pc:spChg chg="add">
          <ac:chgData name="Samantha Liotta" userId="46aa5985-e6d3-4481-a6f3-455a39e1c348" providerId="ADAL" clId="{4885D76A-A899-4188-B687-EBB27FE8108D}" dt="2023-03-29T14:55:45.765" v="123" actId="26606"/>
          <ac:spMkLst>
            <pc:docMk/>
            <pc:sldMk cId="1530590298" sldId="259"/>
            <ac:spMk id="28" creationId="{3F0BE7ED-7814-4273-B18A-F26CC0380380}"/>
          </ac:spMkLst>
        </pc:spChg>
        <pc:graphicFrameChg chg="add mod modGraphic">
          <ac:chgData name="Samantha Liotta" userId="46aa5985-e6d3-4481-a6f3-455a39e1c348" providerId="ADAL" clId="{4885D76A-A899-4188-B687-EBB27FE8108D}" dt="2023-03-29T14:58:44.276" v="130" actId="1076"/>
          <ac:graphicFrameMkLst>
            <pc:docMk/>
            <pc:sldMk cId="1530590298" sldId="259"/>
            <ac:graphicFrameMk id="7" creationId="{477A3A13-3463-3476-B4B2-C05D7BBD744A}"/>
          </ac:graphicFrameMkLst>
        </pc:graphicFrameChg>
        <pc:picChg chg="add mod">
          <ac:chgData name="Samantha Liotta" userId="46aa5985-e6d3-4481-a6f3-455a39e1c348" providerId="ADAL" clId="{4885D76A-A899-4188-B687-EBB27FE8108D}" dt="2023-03-29T14:55:45.765" v="123" actId="26606"/>
          <ac:picMkLst>
            <pc:docMk/>
            <pc:sldMk cId="1530590298" sldId="259"/>
            <ac:picMk id="6" creationId="{9BA56A74-0336-6411-E0CC-CF879AC56D20}"/>
          </ac:picMkLst>
        </pc:picChg>
      </pc:sldChg>
      <pc:sldChg chg="modSp mod">
        <pc:chgData name="Samantha Liotta" userId="46aa5985-e6d3-4481-a6f3-455a39e1c348" providerId="ADAL" clId="{4885D76A-A899-4188-B687-EBB27FE8108D}" dt="2023-03-29T14:54:05.107" v="109" actId="20577"/>
        <pc:sldMkLst>
          <pc:docMk/>
          <pc:sldMk cId="803918049" sldId="260"/>
        </pc:sldMkLst>
        <pc:spChg chg="mod">
          <ac:chgData name="Samantha Liotta" userId="46aa5985-e6d3-4481-a6f3-455a39e1c348" providerId="ADAL" clId="{4885D76A-A899-4188-B687-EBB27FE8108D}" dt="2023-03-29T14:54:05.107" v="109" actId="20577"/>
          <ac:spMkLst>
            <pc:docMk/>
            <pc:sldMk cId="803918049" sldId="260"/>
            <ac:spMk id="3" creationId="{94652A15-B0E6-F1A5-6A75-D8C87B47F17C}"/>
          </ac:spMkLst>
        </pc:spChg>
      </pc:sldChg>
      <pc:sldChg chg="addSp delSp modSp mod">
        <pc:chgData name="Samantha Liotta" userId="46aa5985-e6d3-4481-a6f3-455a39e1c348" providerId="ADAL" clId="{4885D76A-A899-4188-B687-EBB27FE8108D}" dt="2023-03-29T16:56:37.380" v="735" actId="1038"/>
        <pc:sldMkLst>
          <pc:docMk/>
          <pc:sldMk cId="1032327143" sldId="261"/>
        </pc:sldMkLst>
        <pc:spChg chg="mod">
          <ac:chgData name="Samantha Liotta" userId="46aa5985-e6d3-4481-a6f3-455a39e1c348" providerId="ADAL" clId="{4885D76A-A899-4188-B687-EBB27FE8108D}" dt="2023-03-29T16:56:37.380" v="735" actId="1038"/>
          <ac:spMkLst>
            <pc:docMk/>
            <pc:sldMk cId="1032327143" sldId="261"/>
            <ac:spMk id="3" creationId="{E3948E50-72E4-F8DE-0955-FB01C63AB95A}"/>
          </ac:spMkLst>
        </pc:spChg>
        <pc:spChg chg="add mod">
          <ac:chgData name="Samantha Liotta" userId="46aa5985-e6d3-4481-a6f3-455a39e1c348" providerId="ADAL" clId="{4885D76A-A899-4188-B687-EBB27FE8108D}" dt="2023-03-29T16:56:37.380" v="735" actId="1038"/>
          <ac:spMkLst>
            <pc:docMk/>
            <pc:sldMk cId="1032327143" sldId="261"/>
            <ac:spMk id="7" creationId="{A90973F0-E7D0-3ABD-3763-0104E3AD99C0}"/>
          </ac:spMkLst>
        </pc:spChg>
        <pc:spChg chg="add mod">
          <ac:chgData name="Samantha Liotta" userId="46aa5985-e6d3-4481-a6f3-455a39e1c348" providerId="ADAL" clId="{4885D76A-A899-4188-B687-EBB27FE8108D}" dt="2023-03-29T16:56:37.380" v="735" actId="1038"/>
          <ac:spMkLst>
            <pc:docMk/>
            <pc:sldMk cId="1032327143" sldId="261"/>
            <ac:spMk id="8" creationId="{B1264D4E-2AF9-BB64-D385-42D42C511057}"/>
          </ac:spMkLst>
        </pc:spChg>
        <pc:spChg chg="add mod">
          <ac:chgData name="Samantha Liotta" userId="46aa5985-e6d3-4481-a6f3-455a39e1c348" providerId="ADAL" clId="{4885D76A-A899-4188-B687-EBB27FE8108D}" dt="2023-03-29T16:56:37.380" v="735" actId="1038"/>
          <ac:spMkLst>
            <pc:docMk/>
            <pc:sldMk cId="1032327143" sldId="261"/>
            <ac:spMk id="9" creationId="{C985297C-E665-89F9-7131-82422B6D4C19}"/>
          </ac:spMkLst>
        </pc:spChg>
        <pc:spChg chg="add mod">
          <ac:chgData name="Samantha Liotta" userId="46aa5985-e6d3-4481-a6f3-455a39e1c348" providerId="ADAL" clId="{4885D76A-A899-4188-B687-EBB27FE8108D}" dt="2023-03-29T16:56:37.380" v="735" actId="1038"/>
          <ac:spMkLst>
            <pc:docMk/>
            <pc:sldMk cId="1032327143" sldId="261"/>
            <ac:spMk id="10" creationId="{745459E6-F72A-2A2D-6BB5-D1A45AD85D7C}"/>
          </ac:spMkLst>
        </pc:spChg>
        <pc:spChg chg="add mod">
          <ac:chgData name="Samantha Liotta" userId="46aa5985-e6d3-4481-a6f3-455a39e1c348" providerId="ADAL" clId="{4885D76A-A899-4188-B687-EBB27FE8108D}" dt="2023-03-29T16:56:37.380" v="735" actId="1038"/>
          <ac:spMkLst>
            <pc:docMk/>
            <pc:sldMk cId="1032327143" sldId="261"/>
            <ac:spMk id="11" creationId="{5A81EDC4-B291-FE54-D808-39E272A08245}"/>
          </ac:spMkLst>
        </pc:spChg>
        <pc:spChg chg="add mod">
          <ac:chgData name="Samantha Liotta" userId="46aa5985-e6d3-4481-a6f3-455a39e1c348" providerId="ADAL" clId="{4885D76A-A899-4188-B687-EBB27FE8108D}" dt="2023-03-29T16:56:37.380" v="735" actId="1038"/>
          <ac:spMkLst>
            <pc:docMk/>
            <pc:sldMk cId="1032327143" sldId="261"/>
            <ac:spMk id="12" creationId="{2E9F84D6-B0CB-AD1C-493C-420906EB73CF}"/>
          </ac:spMkLst>
        </pc:spChg>
        <pc:spChg chg="add mod">
          <ac:chgData name="Samantha Liotta" userId="46aa5985-e6d3-4481-a6f3-455a39e1c348" providerId="ADAL" clId="{4885D76A-A899-4188-B687-EBB27FE8108D}" dt="2023-03-29T16:56:37.380" v="735" actId="1038"/>
          <ac:spMkLst>
            <pc:docMk/>
            <pc:sldMk cId="1032327143" sldId="261"/>
            <ac:spMk id="13" creationId="{9B639BDE-E599-BF95-D20B-87CB63C6756C}"/>
          </ac:spMkLst>
        </pc:spChg>
        <pc:graphicFrameChg chg="add del mod">
          <ac:chgData name="Samantha Liotta" userId="46aa5985-e6d3-4481-a6f3-455a39e1c348" providerId="ADAL" clId="{4885D76A-A899-4188-B687-EBB27FE8108D}" dt="2023-03-29T15:34:10.221" v="186" actId="478"/>
          <ac:graphicFrameMkLst>
            <pc:docMk/>
            <pc:sldMk cId="1032327143" sldId="261"/>
            <ac:graphicFrameMk id="5" creationId="{8E4CC960-E7AA-2F23-AD09-4D761F373C79}"/>
          </ac:graphicFrameMkLst>
        </pc:graphicFrameChg>
        <pc:graphicFrameChg chg="add mod">
          <ac:chgData name="Samantha Liotta" userId="46aa5985-e6d3-4481-a6f3-455a39e1c348" providerId="ADAL" clId="{4885D76A-A899-4188-B687-EBB27FE8108D}" dt="2023-03-29T16:56:37.380" v="735" actId="1038"/>
          <ac:graphicFrameMkLst>
            <pc:docMk/>
            <pc:sldMk cId="1032327143" sldId="261"/>
            <ac:graphicFrameMk id="6" creationId="{94705D20-BD37-C4F6-C51F-71CEE0D9E704}"/>
          </ac:graphicFrameMkLst>
        </pc:graphicFrameChg>
      </pc:sldChg>
      <pc:sldChg chg="addSp delSp modSp mod setBg">
        <pc:chgData name="Samantha Liotta" userId="46aa5985-e6d3-4481-a6f3-455a39e1c348" providerId="ADAL" clId="{4885D76A-A899-4188-B687-EBB27FE8108D}" dt="2023-03-29T19:05:39.490" v="763" actId="14100"/>
        <pc:sldMkLst>
          <pc:docMk/>
          <pc:sldMk cId="2794068096" sldId="267"/>
        </pc:sldMkLst>
        <pc:spChg chg="mod ord">
          <ac:chgData name="Samantha Liotta" userId="46aa5985-e6d3-4481-a6f3-455a39e1c348" providerId="ADAL" clId="{4885D76A-A899-4188-B687-EBB27FE8108D}" dt="2023-03-29T13:49:09.428" v="66" actId="26606"/>
          <ac:spMkLst>
            <pc:docMk/>
            <pc:sldMk cId="2794068096" sldId="267"/>
            <ac:spMk id="4" creationId="{64955246-7029-F62F-334D-4C655BDF041E}"/>
          </ac:spMkLst>
        </pc:spChg>
        <pc:spChg chg="add del">
          <ac:chgData name="Samantha Liotta" userId="46aa5985-e6d3-4481-a6f3-455a39e1c348" providerId="ADAL" clId="{4885D76A-A899-4188-B687-EBB27FE8108D}" dt="2023-03-29T13:41:18.911" v="27" actId="26606"/>
          <ac:spMkLst>
            <pc:docMk/>
            <pc:sldMk cId="2794068096" sldId="267"/>
            <ac:spMk id="7" creationId="{A3363022-C969-41E9-8EB2-E4C94908C1FA}"/>
          </ac:spMkLst>
        </pc:spChg>
        <pc:spChg chg="add del">
          <ac:chgData name="Samantha Liotta" userId="46aa5985-e6d3-4481-a6f3-455a39e1c348" providerId="ADAL" clId="{4885D76A-A899-4188-B687-EBB27FE8108D}" dt="2023-03-29T13:39:47.939" v="4" actId="26606"/>
          <ac:spMkLst>
            <pc:docMk/>
            <pc:sldMk cId="2794068096" sldId="267"/>
            <ac:spMk id="9" creationId="{A4AC5506-6312-4701-8D3C-40187889A947}"/>
          </ac:spMkLst>
        </pc:spChg>
        <pc:spChg chg="add del">
          <ac:chgData name="Samantha Liotta" userId="46aa5985-e6d3-4481-a6f3-455a39e1c348" providerId="ADAL" clId="{4885D76A-A899-4188-B687-EBB27FE8108D}" dt="2023-03-29T13:41:18.911" v="27" actId="26606"/>
          <ac:spMkLst>
            <pc:docMk/>
            <pc:sldMk cId="2794068096" sldId="267"/>
            <ac:spMk id="10" creationId="{8D1AD6B3-BE88-4CEB-BA17-790657CC4729}"/>
          </ac:spMkLst>
        </pc:spChg>
        <pc:spChg chg="add del">
          <ac:chgData name="Samantha Liotta" userId="46aa5985-e6d3-4481-a6f3-455a39e1c348" providerId="ADAL" clId="{4885D76A-A899-4188-B687-EBB27FE8108D}" dt="2023-03-29T13:39:54.440" v="6" actId="26606"/>
          <ac:spMkLst>
            <pc:docMk/>
            <pc:sldMk cId="2794068096" sldId="267"/>
            <ac:spMk id="11" creationId="{99413ED5-9ED4-4772-BCE4-2BCAE6B12E35}"/>
          </ac:spMkLst>
        </pc:spChg>
        <pc:spChg chg="add del">
          <ac:chgData name="Samantha Liotta" userId="46aa5985-e6d3-4481-a6f3-455a39e1c348" providerId="ADAL" clId="{4885D76A-A899-4188-B687-EBB27FE8108D}" dt="2023-03-29T13:39:54.440" v="6" actId="26606"/>
          <ac:spMkLst>
            <pc:docMk/>
            <pc:sldMk cId="2794068096" sldId="267"/>
            <ac:spMk id="12" creationId="{BA79A7CF-01AF-4178-9369-94E0C90EB046}"/>
          </ac:spMkLst>
        </pc:spChg>
        <pc:spChg chg="add del">
          <ac:chgData name="Samantha Liotta" userId="46aa5985-e6d3-4481-a6f3-455a39e1c348" providerId="ADAL" clId="{4885D76A-A899-4188-B687-EBB27FE8108D}" dt="2023-03-29T13:39:54.440" v="6" actId="26606"/>
          <ac:spMkLst>
            <pc:docMk/>
            <pc:sldMk cId="2794068096" sldId="267"/>
            <ac:spMk id="13" creationId="{04357C93-F0CB-4A1C-8F77-4E9063789819}"/>
          </ac:spMkLst>
        </pc:spChg>
        <pc:spChg chg="add del">
          <ac:chgData name="Samantha Liotta" userId="46aa5985-e6d3-4481-a6f3-455a39e1c348" providerId="ADAL" clId="{4885D76A-A899-4188-B687-EBB27FE8108D}" dt="2023-03-29T13:39:54.440" v="6" actId="26606"/>
          <ac:spMkLst>
            <pc:docMk/>
            <pc:sldMk cId="2794068096" sldId="267"/>
            <ac:spMk id="15" creationId="{90F533E9-6690-41A8-A372-4C6C622D028D}"/>
          </ac:spMkLst>
        </pc:spChg>
        <pc:spChg chg="add del">
          <ac:chgData name="Samantha Liotta" userId="46aa5985-e6d3-4481-a6f3-455a39e1c348" providerId="ADAL" clId="{4885D76A-A899-4188-B687-EBB27FE8108D}" dt="2023-03-29T13:40:01.438" v="8" actId="26606"/>
          <ac:spMkLst>
            <pc:docMk/>
            <pc:sldMk cId="2794068096" sldId="267"/>
            <ac:spMk id="17" creationId="{A4AC5506-6312-4701-8D3C-40187889A947}"/>
          </ac:spMkLst>
        </pc:spChg>
        <pc:spChg chg="add del">
          <ac:chgData name="Samantha Liotta" userId="46aa5985-e6d3-4481-a6f3-455a39e1c348" providerId="ADAL" clId="{4885D76A-A899-4188-B687-EBB27FE8108D}" dt="2023-03-29T13:40:06.235" v="10" actId="26606"/>
          <ac:spMkLst>
            <pc:docMk/>
            <pc:sldMk cId="2794068096" sldId="267"/>
            <ac:spMk id="19" creationId="{B7BD7FCF-A254-4A97-A15C-319B67622677}"/>
          </ac:spMkLst>
        </pc:spChg>
        <pc:spChg chg="add del">
          <ac:chgData name="Samantha Liotta" userId="46aa5985-e6d3-4481-a6f3-455a39e1c348" providerId="ADAL" clId="{4885D76A-A899-4188-B687-EBB27FE8108D}" dt="2023-03-29T13:40:06.235" v="10" actId="26606"/>
          <ac:spMkLst>
            <pc:docMk/>
            <pc:sldMk cId="2794068096" sldId="267"/>
            <ac:spMk id="20" creationId="{52FFAF72-6204-4676-9C6F-9A4CC4D91805}"/>
          </ac:spMkLst>
        </pc:spChg>
        <pc:spChg chg="add del">
          <ac:chgData name="Samantha Liotta" userId="46aa5985-e6d3-4481-a6f3-455a39e1c348" providerId="ADAL" clId="{4885D76A-A899-4188-B687-EBB27FE8108D}" dt="2023-03-29T13:40:15.906" v="12" actId="26606"/>
          <ac:spMkLst>
            <pc:docMk/>
            <pc:sldMk cId="2794068096" sldId="267"/>
            <ac:spMk id="22" creationId="{BA79A7CF-01AF-4178-9369-94E0C90EB046}"/>
          </ac:spMkLst>
        </pc:spChg>
        <pc:spChg chg="add del">
          <ac:chgData name="Samantha Liotta" userId="46aa5985-e6d3-4481-a6f3-455a39e1c348" providerId="ADAL" clId="{4885D76A-A899-4188-B687-EBB27FE8108D}" dt="2023-03-29T13:40:15.906" v="12" actId="26606"/>
          <ac:spMkLst>
            <pc:docMk/>
            <pc:sldMk cId="2794068096" sldId="267"/>
            <ac:spMk id="23" creationId="{99413ED5-9ED4-4772-BCE4-2BCAE6B12E35}"/>
          </ac:spMkLst>
        </pc:spChg>
        <pc:spChg chg="add del">
          <ac:chgData name="Samantha Liotta" userId="46aa5985-e6d3-4481-a6f3-455a39e1c348" providerId="ADAL" clId="{4885D76A-A899-4188-B687-EBB27FE8108D}" dt="2023-03-29T13:40:15.906" v="12" actId="26606"/>
          <ac:spMkLst>
            <pc:docMk/>
            <pc:sldMk cId="2794068096" sldId="267"/>
            <ac:spMk id="24" creationId="{04357C93-F0CB-4A1C-8F77-4E9063789819}"/>
          </ac:spMkLst>
        </pc:spChg>
        <pc:spChg chg="add del">
          <ac:chgData name="Samantha Liotta" userId="46aa5985-e6d3-4481-a6f3-455a39e1c348" providerId="ADAL" clId="{4885D76A-A899-4188-B687-EBB27FE8108D}" dt="2023-03-29T13:40:15.906" v="12" actId="26606"/>
          <ac:spMkLst>
            <pc:docMk/>
            <pc:sldMk cId="2794068096" sldId="267"/>
            <ac:spMk id="25" creationId="{90F533E9-6690-41A8-A372-4C6C622D028D}"/>
          </ac:spMkLst>
        </pc:spChg>
        <pc:spChg chg="add del">
          <ac:chgData name="Samantha Liotta" userId="46aa5985-e6d3-4481-a6f3-455a39e1c348" providerId="ADAL" clId="{4885D76A-A899-4188-B687-EBB27FE8108D}" dt="2023-03-29T13:41:24.300" v="29" actId="26606"/>
          <ac:spMkLst>
            <pc:docMk/>
            <pc:sldMk cId="2794068096" sldId="267"/>
            <ac:spMk id="26" creationId="{A8384FB5-9ADC-4DDC-881B-597D56F5B15D}"/>
          </ac:spMkLst>
        </pc:spChg>
        <pc:spChg chg="add del">
          <ac:chgData name="Samantha Liotta" userId="46aa5985-e6d3-4481-a6f3-455a39e1c348" providerId="ADAL" clId="{4885D76A-A899-4188-B687-EBB27FE8108D}" dt="2023-03-29T13:40:30.148" v="16" actId="26606"/>
          <ac:spMkLst>
            <pc:docMk/>
            <pc:sldMk cId="2794068096" sldId="267"/>
            <ac:spMk id="27" creationId="{53F29798-D584-4792-9B62-3F5F5C36D619}"/>
          </ac:spMkLst>
        </pc:spChg>
        <pc:spChg chg="add del">
          <ac:chgData name="Samantha Liotta" userId="46aa5985-e6d3-4481-a6f3-455a39e1c348" providerId="ADAL" clId="{4885D76A-A899-4188-B687-EBB27FE8108D}" dt="2023-03-29T13:41:24.300" v="29" actId="26606"/>
          <ac:spMkLst>
            <pc:docMk/>
            <pc:sldMk cId="2794068096" sldId="267"/>
            <ac:spMk id="28" creationId="{1199E1B1-A8C0-4FE8-A5A8-1CB41D69F857}"/>
          </ac:spMkLst>
        </pc:spChg>
        <pc:spChg chg="add del">
          <ac:chgData name="Samantha Liotta" userId="46aa5985-e6d3-4481-a6f3-455a39e1c348" providerId="ADAL" clId="{4885D76A-A899-4188-B687-EBB27FE8108D}" dt="2023-03-29T13:41:24.300" v="29" actId="26606"/>
          <ac:spMkLst>
            <pc:docMk/>
            <pc:sldMk cId="2794068096" sldId="267"/>
            <ac:spMk id="29" creationId="{84A8DE83-DE75-4B41-9DB4-A7EC0B0DEC0B}"/>
          </ac:spMkLst>
        </pc:spChg>
        <pc:spChg chg="add del">
          <ac:chgData name="Samantha Liotta" userId="46aa5985-e6d3-4481-a6f3-455a39e1c348" providerId="ADAL" clId="{4885D76A-A899-4188-B687-EBB27FE8108D}" dt="2023-03-29T13:41:24.300" v="29" actId="26606"/>
          <ac:spMkLst>
            <pc:docMk/>
            <pc:sldMk cId="2794068096" sldId="267"/>
            <ac:spMk id="30" creationId="{A7009A0A-BEF5-4EAC-AF15-E4F9F002E239}"/>
          </ac:spMkLst>
        </pc:spChg>
        <pc:spChg chg="add del">
          <ac:chgData name="Samantha Liotta" userId="46aa5985-e6d3-4481-a6f3-455a39e1c348" providerId="ADAL" clId="{4885D76A-A899-4188-B687-EBB27FE8108D}" dt="2023-03-29T13:41:50.081" v="31" actId="26606"/>
          <ac:spMkLst>
            <pc:docMk/>
            <pc:sldMk cId="2794068096" sldId="267"/>
            <ac:spMk id="32" creationId="{A4AC5506-6312-4701-8D3C-40187889A947}"/>
          </ac:spMkLst>
        </pc:spChg>
        <pc:spChg chg="add del">
          <ac:chgData name="Samantha Liotta" userId="46aa5985-e6d3-4481-a6f3-455a39e1c348" providerId="ADAL" clId="{4885D76A-A899-4188-B687-EBB27FE8108D}" dt="2023-03-29T13:42:02.649" v="33" actId="26606"/>
          <ac:spMkLst>
            <pc:docMk/>
            <pc:sldMk cId="2794068096" sldId="267"/>
            <ac:spMk id="34" creationId="{A4AC5506-6312-4701-8D3C-40187889A947}"/>
          </ac:spMkLst>
        </pc:spChg>
        <pc:spChg chg="add del">
          <ac:chgData name="Samantha Liotta" userId="46aa5985-e6d3-4481-a6f3-455a39e1c348" providerId="ADAL" clId="{4885D76A-A899-4188-B687-EBB27FE8108D}" dt="2023-03-29T13:49:01.185" v="62" actId="26606"/>
          <ac:spMkLst>
            <pc:docMk/>
            <pc:sldMk cId="2794068096" sldId="267"/>
            <ac:spMk id="43" creationId="{A9F529C3-C941-49FD-8C67-82F134F64BDB}"/>
          </ac:spMkLst>
        </pc:spChg>
        <pc:spChg chg="add del">
          <ac:chgData name="Samantha Liotta" userId="46aa5985-e6d3-4481-a6f3-455a39e1c348" providerId="ADAL" clId="{4885D76A-A899-4188-B687-EBB27FE8108D}" dt="2023-03-29T13:49:01.185" v="62" actId="26606"/>
          <ac:spMkLst>
            <pc:docMk/>
            <pc:sldMk cId="2794068096" sldId="267"/>
            <ac:spMk id="45" creationId="{20586029-32A0-47E5-9AEC-AE3ABA6B94D0}"/>
          </ac:spMkLst>
        </pc:spChg>
        <pc:spChg chg="add del">
          <ac:chgData name="Samantha Liotta" userId="46aa5985-e6d3-4481-a6f3-455a39e1c348" providerId="ADAL" clId="{4885D76A-A899-4188-B687-EBB27FE8108D}" dt="2023-03-29T13:49:02.528" v="64" actId="26606"/>
          <ac:spMkLst>
            <pc:docMk/>
            <pc:sldMk cId="2794068096" sldId="267"/>
            <ac:spMk id="50" creationId="{69D184B2-2226-4E31-BCCB-444330767440}"/>
          </ac:spMkLst>
        </pc:spChg>
        <pc:spChg chg="add del">
          <ac:chgData name="Samantha Liotta" userId="46aa5985-e6d3-4481-a6f3-455a39e1c348" providerId="ADAL" clId="{4885D76A-A899-4188-B687-EBB27FE8108D}" dt="2023-03-29T13:49:02.528" v="64" actId="26606"/>
          <ac:spMkLst>
            <pc:docMk/>
            <pc:sldMk cId="2794068096" sldId="267"/>
            <ac:spMk id="51" creationId="{1AC4D4E3-486A-464A-8EC8-D44881097267}"/>
          </ac:spMkLst>
        </pc:spChg>
        <pc:spChg chg="add del">
          <ac:chgData name="Samantha Liotta" userId="46aa5985-e6d3-4481-a6f3-455a39e1c348" providerId="ADAL" clId="{4885D76A-A899-4188-B687-EBB27FE8108D}" dt="2023-03-29T13:49:02.528" v="64" actId="26606"/>
          <ac:spMkLst>
            <pc:docMk/>
            <pc:sldMk cId="2794068096" sldId="267"/>
            <ac:spMk id="52" creationId="{864DE13E-58EB-4475-B79C-0D4FC651239B}"/>
          </ac:spMkLst>
        </pc:spChg>
        <pc:grpChg chg="add del">
          <ac:chgData name="Samantha Liotta" userId="46aa5985-e6d3-4481-a6f3-455a39e1c348" providerId="ADAL" clId="{4885D76A-A899-4188-B687-EBB27FE8108D}" dt="2023-03-29T13:41:18.911" v="27" actId="26606"/>
          <ac:grpSpMkLst>
            <pc:docMk/>
            <pc:sldMk cId="2794068096" sldId="267"/>
            <ac:grpSpMk id="18" creationId="{89D1390B-7E13-4B4F-9CB2-391063412E54}"/>
          </ac:grpSpMkLst>
        </pc:grpChg>
        <pc:graphicFrameChg chg="add del mod modGraphic">
          <ac:chgData name="Samantha Liotta" userId="46aa5985-e6d3-4481-a6f3-455a39e1c348" providerId="ADAL" clId="{4885D76A-A899-4188-B687-EBB27FE8108D}" dt="2023-03-29T13:40:35.548" v="20" actId="478"/>
          <ac:graphicFrameMkLst>
            <pc:docMk/>
            <pc:sldMk cId="2794068096" sldId="267"/>
            <ac:graphicFrameMk id="2" creationId="{5ACAC333-259B-56C9-4C38-3D1DB79D0626}"/>
          </ac:graphicFrameMkLst>
        </pc:graphicFrameChg>
        <pc:graphicFrameChg chg="add del mod modGraphic">
          <ac:chgData name="Samantha Liotta" userId="46aa5985-e6d3-4481-a6f3-455a39e1c348" providerId="ADAL" clId="{4885D76A-A899-4188-B687-EBB27FE8108D}" dt="2023-03-29T13:42:34.449" v="38" actId="478"/>
          <ac:graphicFrameMkLst>
            <pc:docMk/>
            <pc:sldMk cId="2794068096" sldId="267"/>
            <ac:graphicFrameMk id="3" creationId="{72457366-A420-6358-0A88-8EE056BBCE5C}"/>
          </ac:graphicFrameMkLst>
        </pc:graphicFrameChg>
        <pc:picChg chg="add del">
          <ac:chgData name="Samantha Liotta" userId="46aa5985-e6d3-4481-a6f3-455a39e1c348" providerId="ADAL" clId="{4885D76A-A899-4188-B687-EBB27FE8108D}" dt="2023-03-29T13:43:09.787" v="40" actId="478"/>
          <ac:picMkLst>
            <pc:docMk/>
            <pc:sldMk cId="2794068096" sldId="267"/>
            <ac:picMk id="8" creationId="{C2B13170-30FE-76E3-C370-0458FF611C2B}"/>
          </ac:picMkLst>
        </pc:picChg>
        <pc:picChg chg="add del">
          <ac:chgData name="Samantha Liotta" userId="46aa5985-e6d3-4481-a6f3-455a39e1c348" providerId="ADAL" clId="{4885D76A-A899-4188-B687-EBB27FE8108D}" dt="2023-03-29T13:43:21.961" v="42" actId="478"/>
          <ac:picMkLst>
            <pc:docMk/>
            <pc:sldMk cId="2794068096" sldId="267"/>
            <ac:picMk id="33" creationId="{32CC83BF-1712-6B16-A413-1A5437BFDA54}"/>
          </ac:picMkLst>
        </pc:picChg>
        <pc:picChg chg="add del mod ord">
          <ac:chgData name="Samantha Liotta" userId="46aa5985-e6d3-4481-a6f3-455a39e1c348" providerId="ADAL" clId="{4885D76A-A899-4188-B687-EBB27FE8108D}" dt="2023-03-29T13:49:44.213" v="67" actId="478"/>
          <ac:picMkLst>
            <pc:docMk/>
            <pc:sldMk cId="2794068096" sldId="267"/>
            <ac:picMk id="36" creationId="{DE5AA568-1FB9-960B-2970-1A818E69E6DA}"/>
          </ac:picMkLst>
        </pc:picChg>
        <pc:picChg chg="add del mod">
          <ac:chgData name="Samantha Liotta" userId="46aa5985-e6d3-4481-a6f3-455a39e1c348" providerId="ADAL" clId="{4885D76A-A899-4188-B687-EBB27FE8108D}" dt="2023-03-29T13:49:44.886" v="68" actId="478"/>
          <ac:picMkLst>
            <pc:docMk/>
            <pc:sldMk cId="2794068096" sldId="267"/>
            <ac:picMk id="38" creationId="{0BE3ED50-A57C-1FC4-DD1D-A0D26B257398}"/>
          </ac:picMkLst>
        </pc:picChg>
        <pc:picChg chg="add del mod">
          <ac:chgData name="Samantha Liotta" userId="46aa5985-e6d3-4481-a6f3-455a39e1c348" providerId="ADAL" clId="{4885D76A-A899-4188-B687-EBB27FE8108D}" dt="2023-03-29T19:03:55.421" v="736" actId="478"/>
          <ac:picMkLst>
            <pc:docMk/>
            <pc:sldMk cId="2794068096" sldId="267"/>
            <ac:picMk id="40" creationId="{7B40D71A-47E4-5D19-7B1C-CA5E1832E6BF}"/>
          </ac:picMkLst>
        </pc:picChg>
        <pc:picChg chg="add del mod">
          <ac:chgData name="Samantha Liotta" userId="46aa5985-e6d3-4481-a6f3-455a39e1c348" providerId="ADAL" clId="{4885D76A-A899-4188-B687-EBB27FE8108D}" dt="2023-03-29T19:03:56.333" v="737" actId="478"/>
          <ac:picMkLst>
            <pc:docMk/>
            <pc:sldMk cId="2794068096" sldId="267"/>
            <ac:picMk id="42" creationId="{B4506E98-C5CD-A078-12E1-FA8FB0972996}"/>
          </ac:picMkLst>
        </pc:picChg>
        <pc:picChg chg="add mod">
          <ac:chgData name="Samantha Liotta" userId="46aa5985-e6d3-4481-a6f3-455a39e1c348" providerId="ADAL" clId="{4885D76A-A899-4188-B687-EBB27FE8108D}" dt="2023-03-29T19:05:39.490" v="763" actId="14100"/>
          <ac:picMkLst>
            <pc:docMk/>
            <pc:sldMk cId="2794068096" sldId="267"/>
            <ac:picMk id="46" creationId="{336147FB-2C49-78E0-8C6E-A9C472CF0782}"/>
          </ac:picMkLst>
        </pc:picChg>
        <pc:picChg chg="add mod">
          <ac:chgData name="Samantha Liotta" userId="46aa5985-e6d3-4481-a6f3-455a39e1c348" providerId="ADAL" clId="{4885D76A-A899-4188-B687-EBB27FE8108D}" dt="2023-03-29T19:05:39.490" v="763" actId="14100"/>
          <ac:picMkLst>
            <pc:docMk/>
            <pc:sldMk cId="2794068096" sldId="267"/>
            <ac:picMk id="53" creationId="{52770FC5-6A20-82B7-ED0E-0368F2A9768F}"/>
          </ac:picMkLst>
        </pc:picChg>
        <pc:cxnChg chg="add del">
          <ac:chgData name="Samantha Liotta" userId="46aa5985-e6d3-4481-a6f3-455a39e1c348" providerId="ADAL" clId="{4885D76A-A899-4188-B687-EBB27FE8108D}" dt="2023-03-29T13:49:01.185" v="62" actId="26606"/>
          <ac:cxnSpMkLst>
            <pc:docMk/>
            <pc:sldMk cId="2794068096" sldId="267"/>
            <ac:cxnSpMk id="47" creationId="{8C730EAB-A532-4295-A302-FB4B90DB9F5E}"/>
          </ac:cxnSpMkLst>
        </pc:cxnChg>
        <pc:cxnChg chg="add del">
          <ac:chgData name="Samantha Liotta" userId="46aa5985-e6d3-4481-a6f3-455a39e1c348" providerId="ADAL" clId="{4885D76A-A899-4188-B687-EBB27FE8108D}" dt="2023-03-29T13:49:02.528" v="64" actId="26606"/>
          <ac:cxnSpMkLst>
            <pc:docMk/>
            <pc:sldMk cId="2794068096" sldId="267"/>
            <ac:cxnSpMk id="49" creationId="{02E9B2EE-76CA-47F3-9977-3F2FCB7FD252}"/>
          </ac:cxnSpMkLst>
        </pc:cxnChg>
        <pc:cxnChg chg="add del">
          <ac:chgData name="Samantha Liotta" userId="46aa5985-e6d3-4481-a6f3-455a39e1c348" providerId="ADAL" clId="{4885D76A-A899-4188-B687-EBB27FE8108D}" dt="2023-03-29T13:49:09.428" v="66" actId="26606"/>
          <ac:cxnSpMkLst>
            <pc:docMk/>
            <pc:sldMk cId="2794068096" sldId="267"/>
            <ac:cxnSpMk id="54" creationId="{4D56677B-C0B7-4DAC-ACAD-8054FF1B599A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C3B666-6084-41CB-A7A6-AC8D8B53A0AF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6E0F5-0F20-406C-B429-EC16C7D5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64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AD807-1C66-C1F8-8BB8-0B4268D08E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A2CFAA-9049-83CE-6CD9-FC062086EB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4CE9B-782B-6218-D808-E9C3F3213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95D8-1F53-4F48-AB35-6445EA8BCDA4}" type="datetime1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C3B1A-8B3E-EA56-4D20-4A08A6DB2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CFECB-8674-7931-7E8D-A45CE5E91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B270D-256B-4909-A86D-9F78FDB7E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098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AA7BD-A2EB-E08B-9E4E-BB13E1D77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67C72-65A4-79C1-CB28-DBF0E21F70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CB7F4-9F6A-6DA1-B5F9-352B6FB00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998F2-5C71-4375-A60B-A7A332123F6D}" type="datetime1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8F29D-E5D5-652B-9D8D-03A963626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D978A-0F87-1880-BCBF-B39FBF4DF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B270D-256B-4909-A86D-9F78FDB7E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891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0D64A2-ADDA-F771-BE99-A717F5E990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6FF65A-C9DB-E420-B761-FBB24730BD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F7D0C-B635-2AB2-6F14-7B6F92DE6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5395A-7539-4572-9278-6F9E520C1C62}" type="datetime1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2F96B-0C52-9AF2-0DE5-B7A0C7BED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A4171E-8DFE-9317-97AC-05BEE2A2C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B270D-256B-4909-A86D-9F78FDB7E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996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2C923-B729-EBF0-B414-F7ABB975C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7FD07-B2EA-2C0A-DE26-C512F5DDB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C04CA8-5B87-DB44-D4BA-038249A6E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9DDF7-54BD-4872-B9DA-372D3A6454E0}" type="datetime1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6F612-0BD9-7FBA-651F-3845081F5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48079-13D1-D2CE-8AFF-653304E6E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B270D-256B-4909-A86D-9F78FDB7E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28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00F9A-EF4C-E1C8-8366-822BC7C8A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D389CF-F1A7-D9A9-7780-37E5FFDCA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84B9B-90F8-098B-FF2D-52861E965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6DF2D-3660-4682-90F6-FF8DEFC12B56}" type="datetime1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3CEC0-6490-6ABE-6DBD-CD0989CD9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386778-6ECC-B4F2-C5FA-F7FB3D1AC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B270D-256B-4909-A86D-9F78FDB7E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75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00577-A0FF-7BBF-6142-4BC17337C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DB017-373A-A838-304B-973CBDB3D1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3461AD-BF66-0BFC-6600-82AA1BE659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1ABB4-2525-1983-BB22-1D4B37350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72C7-2668-4E6D-80FF-29BDD2E940D4}" type="datetime1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42BDE3-B7B6-CE55-1180-5DEFA8305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C36F59-B881-FC17-BB80-E463EADFF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B270D-256B-4909-A86D-9F78FDB7E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230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A57A4-7644-C5FC-D2AA-790AF305C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59F05B-1088-CBA4-C20C-9BA9F78E2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EC14E-11D8-2AEA-071B-A608D9287B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CDD463-3592-31A1-1470-281C7A764D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4CB94C-B7D6-485C-CC1C-9D04EADF22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CD7B7B-7C37-BF4F-6478-159E65393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58EDC-833F-47A0-90CB-52D4D95D0B1E}" type="datetime1">
              <a:rPr lang="en-US" smtClean="0"/>
              <a:t>5/4/2023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D22217-C5C4-CA5E-D351-C8E0675B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35D144-BA8C-B274-4E05-13B150F5B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B270D-256B-4909-A86D-9F78FDB7E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70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2D917-C53D-A084-94F1-B99AFEF4B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ED09BE-F9D7-0CC2-9D4A-EE4C896F2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4CEAE-FE26-4790-A10D-3E610FCE37D7}" type="datetime1">
              <a:rPr lang="en-US" smtClean="0"/>
              <a:t>5/4/2023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4DC680-A83D-528E-EB2E-AC452BF8E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0EC5E9-90E3-CB43-9A90-FD9D56230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B270D-256B-4909-A86D-9F78FDB7E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2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6A464A-018C-622B-9A56-94D29CC2A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1F1E4-88A9-4E80-8982-9591D1EC6467}" type="datetime1">
              <a:rPr lang="en-US" smtClean="0"/>
              <a:t>5/4/2023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843470-97D1-1B19-113C-E95223D2A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ACB969-4AC7-4105-5100-2BDD844AD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B270D-256B-4909-A86D-9F78FDB7E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579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8C60E-1A38-F463-1B2A-D43A856F3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F143F-AA90-6E47-EB27-78ADFA1ED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10CD5A-5031-3DEA-A300-78325F0BA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3C19E5-F747-DFD1-E690-7BA91E4B1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BC19-C112-4A9E-BB08-8E33462B3C69}" type="datetime1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51C02B-86FF-923F-995A-B73240746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352027-A197-8577-E440-D16012219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B270D-256B-4909-A86D-9F78FDB7E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868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C0C41-ABE0-DF60-B996-1781584F1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83419A-3C42-C88F-18E9-075902AE5A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A1C891-4473-0D63-BF10-FEFDEE8614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A7C543-744E-1352-5A8D-CCCF680D5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01328-9DC0-41CD-9A4D-D66C685718B7}" type="datetime1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51C2B0-3B41-F3FB-95CE-1D6E5BD82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8A1C2A-C267-0A4D-EADD-2AE5B0D76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B270D-256B-4909-A86D-9F78FDB7E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450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F084FF-50FA-0A48-183D-3561CF317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110626-AD6B-BC03-1C75-BB1194863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28492E-09CF-05BE-372D-863F38AA2E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B00A1-5839-4D23-B5E8-623482F37E03}" type="datetime1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E4F41-1070-8FDB-D674-B209CF5506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3FB3DF-C0CF-0D90-DBFB-F0A927868E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B270D-256B-4909-A86D-9F78FDB7E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284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E8C03-44A2-BBE7-FFFA-78286850A8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6798906" cy="2387600"/>
          </a:xfrm>
        </p:spPr>
        <p:txBody>
          <a:bodyPr>
            <a:normAutofit fontScale="90000"/>
          </a:bodyPr>
          <a:lstStyle/>
          <a:p>
            <a:pPr algn="l"/>
            <a:r>
              <a:rPr lang="en-US"/>
              <a:t>Ulster County CARES II Small Business Assistance Program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FB48DC-A4C5-9986-2112-26CE0C0124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72204"/>
            <a:ext cx="6798906" cy="138559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b="1" dirty="0"/>
              <a:t>Board of Directors Meeting</a:t>
            </a:r>
          </a:p>
          <a:p>
            <a:pPr algn="l"/>
            <a:r>
              <a:rPr lang="en-US" dirty="0"/>
              <a:t>May 9, 2023</a:t>
            </a:r>
            <a:endParaRPr lang="en-US" dirty="0">
              <a:cs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632760-B6CD-934C-A8CC-F8F4F8EDB8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0466" y="1388307"/>
            <a:ext cx="3811541" cy="373531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9930D-3280-18AC-73FE-F86B9A5E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B270D-256B-4909-A86D-9F78FDB7E9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636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16C88-B5B9-9D23-E016-7AA8E9B6A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General Updates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8B2E5-49A1-DE29-9AAD-E34160F48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 panose="020F0502020204030204"/>
              </a:rPr>
              <a:t>Sent all 42 awardees their project set up packets</a:t>
            </a:r>
          </a:p>
          <a:p>
            <a:pPr lvl="1"/>
            <a:r>
              <a:rPr lang="en-US" dirty="0">
                <a:cs typeface="Calibri" panose="020F0502020204030204"/>
              </a:rPr>
              <a:t>Over half of awardees have completed their set up requirements</a:t>
            </a:r>
          </a:p>
          <a:p>
            <a:pPr lvl="1"/>
            <a:r>
              <a:rPr lang="en-US" dirty="0">
                <a:cs typeface="Calibri" panose="020F0502020204030204"/>
              </a:rPr>
              <a:t>Reminders scheduled for May 5</a:t>
            </a:r>
          </a:p>
          <a:p>
            <a:r>
              <a:rPr lang="en-US" dirty="0">
                <a:cs typeface="Calibri" panose="020F0502020204030204"/>
              </a:rPr>
              <a:t>Met with Ulster County Comptroller's Office to discuss disbursement process</a:t>
            </a:r>
          </a:p>
          <a:p>
            <a:r>
              <a:rPr lang="en-US" dirty="0">
                <a:cs typeface="Calibri" panose="020F0502020204030204"/>
              </a:rPr>
              <a:t>Worked with Ulster Savings Bank to establish a bridge loan program </a:t>
            </a:r>
          </a:p>
          <a:p>
            <a:pPr lvl="1"/>
            <a:r>
              <a:rPr lang="en-US" dirty="0">
                <a:cs typeface="Calibri" panose="020F0502020204030204"/>
              </a:rPr>
              <a:t>Information Sharing Agreement</a:t>
            </a:r>
          </a:p>
          <a:p>
            <a:pPr lvl="1"/>
            <a:r>
              <a:rPr lang="en-US" dirty="0">
                <a:cs typeface="Calibri" panose="020F0502020204030204"/>
              </a:rPr>
              <a:t>Assignment Agreement</a:t>
            </a:r>
          </a:p>
          <a:p>
            <a:pPr marL="457200" lvl="1" indent="0">
              <a:buNone/>
            </a:pPr>
            <a:endParaRPr lang="en-US" dirty="0">
              <a:cs typeface="Calibri" panose="020F050202020403020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AF64C-5E91-955C-5A4A-064777C32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B270D-256B-4909-A86D-9F78FDB7E9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62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16C88-B5B9-9D23-E016-7AA8E9B6A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Disbursement Process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8B2E5-49A1-DE29-9AAD-E34160F48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 panose="020F0502020204030204"/>
              </a:rPr>
              <a:t>Invoices for reimbursement begin June 5 and continue monthly</a:t>
            </a:r>
          </a:p>
          <a:p>
            <a:r>
              <a:rPr lang="en-US" dirty="0">
                <a:cs typeface="Calibri" panose="020F0502020204030204"/>
              </a:rPr>
              <a:t>Invoices first reviewed by project managers </a:t>
            </a:r>
          </a:p>
          <a:p>
            <a:r>
              <a:rPr lang="en-US" dirty="0">
                <a:cs typeface="Calibri" panose="020F0502020204030204"/>
              </a:rPr>
              <a:t>Upon approval sent to Ulster County Comptroller's Office</a:t>
            </a:r>
          </a:p>
          <a:p>
            <a:r>
              <a:rPr lang="en-US" dirty="0">
                <a:cs typeface="Calibri" panose="020F0502020204030204"/>
              </a:rPr>
              <a:t>Upon approval payment vouchers created</a:t>
            </a:r>
          </a:p>
          <a:p>
            <a:r>
              <a:rPr lang="en-US" dirty="0">
                <a:cs typeface="Calibri" panose="020F0502020204030204"/>
              </a:rPr>
              <a:t>Checks cut</a:t>
            </a:r>
          </a:p>
          <a:p>
            <a:r>
              <a:rPr lang="en-US" dirty="0">
                <a:cs typeface="Calibri" panose="020F0502020204030204"/>
              </a:rPr>
              <a:t>Estimated disbursement process timeline: 2-3 weeks</a:t>
            </a:r>
          </a:p>
          <a:p>
            <a:pPr marL="457200" lvl="1" indent="0">
              <a:buNone/>
            </a:pPr>
            <a:endParaRPr lang="en-US" dirty="0">
              <a:cs typeface="Calibri" panose="020F050202020403020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AF64C-5E91-955C-5A4A-064777C32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B270D-256B-4909-A86D-9F78FDB7E9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17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16C88-B5B9-9D23-E016-7AA8E9B6A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Bridge Loan Updates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8B2E5-49A1-DE29-9AAD-E34160F48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 panose="020F0502020204030204"/>
              </a:rPr>
              <a:t>Project managers to host webinar with awardees explaining loan and program details</a:t>
            </a:r>
          </a:p>
          <a:p>
            <a:r>
              <a:rPr lang="en-US" dirty="0">
                <a:cs typeface="Calibri" panose="020F0502020204030204"/>
              </a:rPr>
              <a:t>UCEDA will disburse reimbursement funds directly to Ulster Savings</a:t>
            </a:r>
          </a:p>
          <a:p>
            <a:r>
              <a:rPr lang="en-US" dirty="0">
                <a:cs typeface="Calibri" panose="020F0502020204030204"/>
              </a:rPr>
              <a:t>The Assignment and Information Sharing agreements allow open communication between Ulster Savings Bank and project managers as well as direct payments.</a:t>
            </a:r>
          </a:p>
          <a:p>
            <a:endParaRPr lang="en-US" dirty="0">
              <a:cs typeface="Calibri" panose="020F0502020204030204"/>
            </a:endParaRPr>
          </a:p>
          <a:p>
            <a:pPr marL="457200" lvl="1" indent="0">
              <a:buNone/>
            </a:pPr>
            <a:endParaRPr lang="en-US" dirty="0">
              <a:cs typeface="Calibri" panose="020F050202020403020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AF64C-5E91-955C-5A4A-064777C32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B270D-256B-4909-A86D-9F78FDB7E9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646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594a126-ae48-49d2-9c44-dde507913f0f" xsi:nil="true"/>
    <lcf76f155ced4ddcb4097134ff3c332f xmlns="a58df785-9696-4fb3-852f-490bb0124867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1E3419ED461D4F93F3EF84AABF4690" ma:contentTypeVersion="19" ma:contentTypeDescription="Create a new document." ma:contentTypeScope="" ma:versionID="28b261fdcec56a2e9edca6c4e8f31ece">
  <xsd:schema xmlns:xsd="http://www.w3.org/2001/XMLSchema" xmlns:xs="http://www.w3.org/2001/XMLSchema" xmlns:p="http://schemas.microsoft.com/office/2006/metadata/properties" xmlns:ns1="http://schemas.microsoft.com/sharepoint/v3" xmlns:ns2="a58df785-9696-4fb3-852f-490bb0124867" xmlns:ns3="7594a126-ae48-49d2-9c44-dde507913f0f" targetNamespace="http://schemas.microsoft.com/office/2006/metadata/properties" ma:root="true" ma:fieldsID="8a19df9bf27512cb56b0d0f70d62407c" ns1:_="" ns2:_="" ns3:_="">
    <xsd:import namespace="http://schemas.microsoft.com/sharepoint/v3"/>
    <xsd:import namespace="a58df785-9696-4fb3-852f-490bb0124867"/>
    <xsd:import namespace="7594a126-ae48-49d2-9c44-dde507913f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8df785-9696-4fb3-852f-490bb01248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421f4d4-ca5c-43ab-a81e-29da611f3d3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94a126-ae48-49d2-9c44-dde507913f0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20e31fbb-88ff-4576-b8ca-366fe98f3935}" ma:internalName="TaxCatchAll" ma:showField="CatchAllData" ma:web="7594a126-ae48-49d2-9c44-dde507913f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40F154-5D7A-4236-92DA-A8DC86BDA7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28DB989-1DA5-4FFB-87C2-3F8AE5FE8D12}">
  <ds:schemaRefs>
    <ds:schemaRef ds:uri="7594a126-ae48-49d2-9c44-dde507913f0f"/>
    <ds:schemaRef ds:uri="a58df785-9696-4fb3-852f-490bb012486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2540E71-80DA-41FB-B33B-4A833A06079F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</Words>
  <Application>Microsoft Office PowerPoint</Application>
  <PresentationFormat>Widescreen</PresentationFormat>
  <Paragraphs>96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Ulster County CARES II Small Business Assistance Program</vt:lpstr>
      <vt:lpstr>General Updates</vt:lpstr>
      <vt:lpstr>Disbursement Process</vt:lpstr>
      <vt:lpstr>Bridge Loan Updates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Ulster County CARES II Small Business Assistance Program</dc:title>
  <dc:creator>Timothy Weidemann</dc:creator>
  <cp:lastModifiedBy>Timothy Weidemann</cp:lastModifiedBy>
  <cp:revision>67</cp:revision>
  <dcterms:created xsi:type="dcterms:W3CDTF">2023-02-16T20:33:35Z</dcterms:created>
  <dcterms:modified xsi:type="dcterms:W3CDTF">2023-05-04T21:24:07Z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0x010100951E3419ED461D4F93F3EF84AABF4690</vt:lpwstr>
  </property>
  <property fmtid="{D5CDD505-2E9C-101B-9397-08002B2CF9AE}" pid="3" name="MediaServiceImageTags">
    <vt:lpwstr/>
  </property>
</Properties>
</file>